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ms-powerpoint.changesinfo+xml" PartName="/ppt/changesInfos/changesInfo1.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presentation.main+xml" PartName="/ppt/presentation.xml"/>
  <Override ContentType="application/vnd.openxmlformats-officedocument.presentationml.presProps+xml" PartName="/ppt/presProps.xml"/>
  <Override ContentType="application/vnd.ms-powerpoint.revisioninfo+xml" PartName="/ppt/revisionInfo.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8" r:id="rId2"/>
  </p:sldMasterIdLst>
  <p:notesMasterIdLst>
    <p:notesMasterId r:id="rId33"/>
  </p:notesMasterIdLst>
  <p:handoutMasterIdLst>
    <p:handoutMasterId r:id="rId34"/>
  </p:handoutMasterIdLst>
  <p:sldIdLst>
    <p:sldId id="265" r:id="rId3"/>
    <p:sldId id="289" r:id="rId4"/>
    <p:sldId id="266" r:id="rId5"/>
    <p:sldId id="267" r:id="rId6"/>
    <p:sldId id="270" r:id="rId7"/>
    <p:sldId id="291" r:id="rId8"/>
    <p:sldId id="305" r:id="rId9"/>
    <p:sldId id="306" r:id="rId10"/>
    <p:sldId id="307" r:id="rId11"/>
    <p:sldId id="296" r:id="rId12"/>
    <p:sldId id="312" r:id="rId13"/>
    <p:sldId id="311" r:id="rId14"/>
    <p:sldId id="310" r:id="rId15"/>
    <p:sldId id="274" r:id="rId16"/>
    <p:sldId id="278" r:id="rId17"/>
    <p:sldId id="276" r:id="rId18"/>
    <p:sldId id="275" r:id="rId19"/>
    <p:sldId id="286" r:id="rId20"/>
    <p:sldId id="277" r:id="rId21"/>
    <p:sldId id="285" r:id="rId22"/>
    <p:sldId id="281" r:id="rId23"/>
    <p:sldId id="279" r:id="rId24"/>
    <p:sldId id="300" r:id="rId25"/>
    <p:sldId id="299" r:id="rId26"/>
    <p:sldId id="301" r:id="rId27"/>
    <p:sldId id="302" r:id="rId28"/>
    <p:sldId id="308" r:id="rId29"/>
    <p:sldId id="309" r:id="rId30"/>
    <p:sldId id="290" r:id="rId31"/>
    <p:sldId id="304" r:id="rId32"/>
    <p:sldId id="313" r:id="rId41"/>
    <p:sldId id="314" r:id="rId42"/>
    <p:sldId id="315" r:id="rId44"/>
    <p:sldId id="316" r:id="rId46"/>
    <p:sldId id="317" r:id="rId48"/>
    <p:sldId id="318" r:id="rId50"/>
    <p:sldId id="319" r:id="rId51"/>
    <p:sldId id="320" r:id="rId53"/>
    <p:sldId id="321" r:id="rId55"/>
    <p:sldId id="322" r:id="rId57"/>
    <p:sldId id="323" r:id="rId59"/>
    <p:sldId id="324" r:id="rId61"/>
    <p:sldId id="325" r:id="rId63"/>
    <p:sldId id="326" r:id="rId65"/>
    <p:sldId id="327" r:id="rId66"/>
    <p:sldId id="328" r:id="rId68"/>
    <p:sldId id="329" r:id="rId70"/>
    <p:sldId id="330" r:id="rId72"/>
    <p:sldId id="331" r:id="rId74"/>
    <p:sldId id="332" r:id="rId76"/>
    <p:sldId id="333" r:id="rId78"/>
    <p:sldId id="334" r:id="rId80"/>
    <p:sldId id="335" r:id="rId81"/>
    <p:sldId id="336" r:id="rId83"/>
    <p:sldId id="337" r:id="rId85"/>
    <p:sldId id="338" r:id="rId87"/>
    <p:sldId id="339" r:id="rId89"/>
    <p:sldId id="340" r:id="rId91"/>
    <p:sldId id="341" r:id="rId93"/>
  </p:sldIdLst>
  <p:sldSz cx="18288000" cy="10287000"/>
  <p:notesSz cx="6858000" cy="9144000"/>
  <p:defaultText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772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CB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F6475-F931-46E7-AD9B-2C849347F861}" v="1" dt="2020-02-21T21:17:35.905"/>
    <p1510:client id="{102451C5-32F7-4571-98D8-E1C81A46C916}" v="2" dt="2020-02-22T00:02:52.288"/>
    <p1510:client id="{2E33F95E-8AF7-4350-8C10-A272357468F3}" v="25" dt="2020-02-21T19:04:33.817"/>
    <p1510:client id="{527ABA8A-99FA-4562-BF41-A4CBBF998810}" v="2" dt="2020-02-20T23:11:16.292"/>
    <p1510:client id="{75FF9926-A43A-4D77-BEE8-B6163C0F6B20}" v="406" dt="2019-12-28T06:55:07.736"/>
    <p1510:client id="{B90389E5-8306-4CF9-8B23-742014CEF1DC}" v="6" dt="2020-02-21T17:55:25.044"/>
    <p1510:client id="{E44720EE-80D8-4B2C-9975-3C405A705E17}" v="5" dt="2020-02-20T22:44:59.930"/>
    <p1510:client id="{F9272C90-900B-4B3C-9453-4E30F0066883}" v="21" dt="2019-12-29T09:47:16.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32" autoAdjust="0"/>
    <p:restoredTop sz="94663"/>
  </p:normalViewPr>
  <p:slideViewPr>
    <p:cSldViewPr snapToGrid="0" snapToObjects="1" showGuides="1">
      <p:cViewPr varScale="1">
        <p:scale>
          <a:sx n="55" d="100"/>
          <a:sy n="55" d="100"/>
        </p:scale>
        <p:origin x="624" y="132"/>
      </p:cViewPr>
      <p:guideLst>
        <p:guide orient="horz" pos="1980"/>
        <p:guide pos="772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6" d="100"/>
          <a:sy n="86" d="100"/>
        </p:scale>
        <p:origin x="-2856" y="-96"/>
      </p:cViewPr>
      <p:guideLst>
        <p:guide orient="horz" pos="2880"/>
        <p:guide pos="2160"/>
      </p:guideLst>
    </p:cSldViewPr>
  </p:notesViewPr>
  <p:gridSpacing cx="72008" cy="72008"/>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8.xml" Type="http://schemas.openxmlformats.org/officeDocument/2006/relationships/slide"/><Relationship Id="rId11" Target="slides/slide9.xml" Type="http://schemas.openxmlformats.org/officeDocument/2006/relationships/slide"/><Relationship Id="rId12" Target="slides/slide10.xml" Type="http://schemas.openxmlformats.org/officeDocument/2006/relationships/slide"/><Relationship Id="rId13" Target="slides/slide11.xml" Type="http://schemas.openxmlformats.org/officeDocument/2006/relationships/slide"/><Relationship Id="rId14" Target="slides/slide12.xml" Type="http://schemas.openxmlformats.org/officeDocument/2006/relationships/slide"/><Relationship Id="rId15" Target="slides/slide13.xml" Type="http://schemas.openxmlformats.org/officeDocument/2006/relationships/slide"/><Relationship Id="rId16" Target="slides/slide14.xml" Type="http://schemas.openxmlformats.org/officeDocument/2006/relationships/slide"/><Relationship Id="rId17" Target="slides/slide15.xml" Type="http://schemas.openxmlformats.org/officeDocument/2006/relationships/slide"/><Relationship Id="rId18" Target="slides/slide16.xml" Type="http://schemas.openxmlformats.org/officeDocument/2006/relationships/slide"/><Relationship Id="rId19" Target="slides/slide17.xml" Type="http://schemas.openxmlformats.org/officeDocument/2006/relationships/slide"/><Relationship Id="rId2" Target="slideMasters/slideMaster2.xml" Type="http://schemas.openxmlformats.org/officeDocument/2006/relationships/slideMaster"/><Relationship Id="rId20" Target="slides/slide18.xml" Type="http://schemas.openxmlformats.org/officeDocument/2006/relationships/slide"/><Relationship Id="rId21" Target="slides/slide19.xml" Type="http://schemas.openxmlformats.org/officeDocument/2006/relationships/slide"/><Relationship Id="rId22" Target="slides/slide20.xml" Type="http://schemas.openxmlformats.org/officeDocument/2006/relationships/slide"/><Relationship Id="rId23" Target="slides/slide21.xml" Type="http://schemas.openxmlformats.org/officeDocument/2006/relationships/slide"/><Relationship Id="rId24" Target="slides/slide22.xml" Type="http://schemas.openxmlformats.org/officeDocument/2006/relationships/slide"/><Relationship Id="rId25" Target="slides/slide23.xml" Type="http://schemas.openxmlformats.org/officeDocument/2006/relationships/slide"/><Relationship Id="rId26" Target="slides/slide24.xml" Type="http://schemas.openxmlformats.org/officeDocument/2006/relationships/slide"/><Relationship Id="rId27" Target="slides/slide25.xml" Type="http://schemas.openxmlformats.org/officeDocument/2006/relationships/slide"/><Relationship Id="rId28" Target="slides/slide26.xml" Type="http://schemas.openxmlformats.org/officeDocument/2006/relationships/slide"/><Relationship Id="rId29" Target="slides/slide27.xml" Type="http://schemas.openxmlformats.org/officeDocument/2006/relationships/slide"/><Relationship Id="rId3" Target="slides/slide1.xml" Type="http://schemas.openxmlformats.org/officeDocument/2006/relationships/slide"/><Relationship Id="rId30" Target="slides/slide28.xml" Type="http://schemas.openxmlformats.org/officeDocument/2006/relationships/slide"/><Relationship Id="rId31" Target="slides/slide29.xml" Type="http://schemas.openxmlformats.org/officeDocument/2006/relationships/slide"/><Relationship Id="rId32" Target="slides/slide30.xml" Type="http://schemas.openxmlformats.org/officeDocument/2006/relationships/slide"/><Relationship Id="rId33" Target="notesMasters/notesMaster1.xml" Type="http://schemas.openxmlformats.org/officeDocument/2006/relationships/notesMaster"/><Relationship Id="rId34" Target="handoutMasters/handoutMaster1.xml" Type="http://schemas.openxmlformats.org/officeDocument/2006/relationships/handoutMaster"/><Relationship Id="rId35" Target="presProps.xml" Type="http://schemas.openxmlformats.org/officeDocument/2006/relationships/presProps"/><Relationship Id="rId36" Target="viewProps.xml" Type="http://schemas.openxmlformats.org/officeDocument/2006/relationships/viewProps"/><Relationship Id="rId37" Target="theme/theme1.xml" Type="http://schemas.openxmlformats.org/officeDocument/2006/relationships/theme"/><Relationship Id="rId38" Target="tableStyles.xml" Type="http://schemas.openxmlformats.org/officeDocument/2006/relationships/tableStyles"/><Relationship Id="rId39" Target="changesInfos/changesInfo1.xml" Type="http://schemas.microsoft.com/office/2016/11/relationships/changesInfo"/><Relationship Id="rId4" Target="slides/slide2.xml" Type="http://schemas.openxmlformats.org/officeDocument/2006/relationships/slide"/><Relationship Id="rId40" Target="revisionInfo.xml" Type="http://schemas.microsoft.com/office/2015/10/relationships/revisionInfo"/><Relationship Id="rId41" Target="slides/slide31.xml" Type="http://schemas.openxmlformats.org/officeDocument/2006/relationships/slide"/><Relationship Id="rId42" Target="slides/slide32.xml" Type="http://schemas.openxmlformats.org/officeDocument/2006/relationships/slide"/><Relationship Id="rId43" Target="notesSlides/notesSlide2.xml" Type="http://schemas.openxmlformats.org/officeDocument/2006/relationships/notesSlide"/><Relationship Id="rId44" Target="slides/slide33.xml" Type="http://schemas.openxmlformats.org/officeDocument/2006/relationships/slide"/><Relationship Id="rId45" Target="notesSlides/notesSlide3.xml" Type="http://schemas.openxmlformats.org/officeDocument/2006/relationships/notesSlide"/><Relationship Id="rId46" Target="slides/slide34.xml" Type="http://schemas.openxmlformats.org/officeDocument/2006/relationships/slide"/><Relationship Id="rId47" Target="notesSlides/notesSlide4.xml" Type="http://schemas.openxmlformats.org/officeDocument/2006/relationships/notesSlide"/><Relationship Id="rId48" Target="slides/slide35.xml" Type="http://schemas.openxmlformats.org/officeDocument/2006/relationships/slide"/><Relationship Id="rId49" Target="notesSlides/notesSlide5.xml" Type="http://schemas.openxmlformats.org/officeDocument/2006/relationships/notesSlide"/><Relationship Id="rId5" Target="slides/slide3.xml" Type="http://schemas.openxmlformats.org/officeDocument/2006/relationships/slide"/><Relationship Id="rId50" Target="slides/slide36.xml" Type="http://schemas.openxmlformats.org/officeDocument/2006/relationships/slide"/><Relationship Id="rId51" Target="slides/slide37.xml" Type="http://schemas.openxmlformats.org/officeDocument/2006/relationships/slide"/><Relationship Id="rId52" Target="notesSlides/notesSlide6.xml" Type="http://schemas.openxmlformats.org/officeDocument/2006/relationships/notesSlide"/><Relationship Id="rId53" Target="slides/slide38.xml" Type="http://schemas.openxmlformats.org/officeDocument/2006/relationships/slide"/><Relationship Id="rId54" Target="notesSlides/notesSlide7.xml" Type="http://schemas.openxmlformats.org/officeDocument/2006/relationships/notesSlide"/><Relationship Id="rId55" Target="slides/slide39.xml" Type="http://schemas.openxmlformats.org/officeDocument/2006/relationships/slide"/><Relationship Id="rId56" Target="notesSlides/notesSlide8.xml" Type="http://schemas.openxmlformats.org/officeDocument/2006/relationships/notesSlide"/><Relationship Id="rId57" Target="slides/slide40.xml" Type="http://schemas.openxmlformats.org/officeDocument/2006/relationships/slide"/><Relationship Id="rId58" Target="notesSlides/notesSlide9.xml" Type="http://schemas.openxmlformats.org/officeDocument/2006/relationships/notesSlide"/><Relationship Id="rId59" Target="slides/slide41.xml" Type="http://schemas.openxmlformats.org/officeDocument/2006/relationships/slide"/><Relationship Id="rId6" Target="slides/slide4.xml" Type="http://schemas.openxmlformats.org/officeDocument/2006/relationships/slide"/><Relationship Id="rId60" Target="notesSlides/notesSlide10.xml" Type="http://schemas.openxmlformats.org/officeDocument/2006/relationships/notesSlide"/><Relationship Id="rId61" Target="slides/slide42.xml" Type="http://schemas.openxmlformats.org/officeDocument/2006/relationships/slide"/><Relationship Id="rId62" Target="notesSlides/notesSlide11.xml" Type="http://schemas.openxmlformats.org/officeDocument/2006/relationships/notesSlide"/><Relationship Id="rId63" Target="slides/slide43.xml" Type="http://schemas.openxmlformats.org/officeDocument/2006/relationships/slide"/><Relationship Id="rId64" Target="notesSlides/notesSlide12.xml" Type="http://schemas.openxmlformats.org/officeDocument/2006/relationships/notesSlide"/><Relationship Id="rId65" Target="slides/slide44.xml" Type="http://schemas.openxmlformats.org/officeDocument/2006/relationships/slide"/><Relationship Id="rId66" Target="slides/slide45.xml" Type="http://schemas.openxmlformats.org/officeDocument/2006/relationships/slide"/><Relationship Id="rId67" Target="notesSlides/notesSlide13.xml" Type="http://schemas.openxmlformats.org/officeDocument/2006/relationships/notesSlide"/><Relationship Id="rId68" Target="slides/slide46.xml" Type="http://schemas.openxmlformats.org/officeDocument/2006/relationships/slide"/><Relationship Id="rId69" Target="notesSlides/notesSlide14.xml" Type="http://schemas.openxmlformats.org/officeDocument/2006/relationships/notesSlide"/><Relationship Id="rId7" Target="slides/slide5.xml" Type="http://schemas.openxmlformats.org/officeDocument/2006/relationships/slide"/><Relationship Id="rId70" Target="slides/slide47.xml" Type="http://schemas.openxmlformats.org/officeDocument/2006/relationships/slide"/><Relationship Id="rId71" Target="notesSlides/notesSlide15.xml" Type="http://schemas.openxmlformats.org/officeDocument/2006/relationships/notesSlide"/><Relationship Id="rId72" Target="slides/slide48.xml" Type="http://schemas.openxmlformats.org/officeDocument/2006/relationships/slide"/><Relationship Id="rId73" Target="notesSlides/notesSlide16.xml" Type="http://schemas.openxmlformats.org/officeDocument/2006/relationships/notesSlide"/><Relationship Id="rId74" Target="slides/slide49.xml" Type="http://schemas.openxmlformats.org/officeDocument/2006/relationships/slide"/><Relationship Id="rId75" Target="notesSlides/notesSlide17.xml" Type="http://schemas.openxmlformats.org/officeDocument/2006/relationships/notesSlide"/><Relationship Id="rId76" Target="slides/slide50.xml" Type="http://schemas.openxmlformats.org/officeDocument/2006/relationships/slide"/><Relationship Id="rId77" Target="notesSlides/notesSlide18.xml" Type="http://schemas.openxmlformats.org/officeDocument/2006/relationships/notesSlide"/><Relationship Id="rId78" Target="slides/slide51.xml" Type="http://schemas.openxmlformats.org/officeDocument/2006/relationships/slide"/><Relationship Id="rId79" Target="notesSlides/notesSlide19.xml" Type="http://schemas.openxmlformats.org/officeDocument/2006/relationships/notesSlide"/><Relationship Id="rId8" Target="slides/slide6.xml" Type="http://schemas.openxmlformats.org/officeDocument/2006/relationships/slide"/><Relationship Id="rId80" Target="slides/slide52.xml" Type="http://schemas.openxmlformats.org/officeDocument/2006/relationships/slide"/><Relationship Id="rId81" Target="slides/slide53.xml" Type="http://schemas.openxmlformats.org/officeDocument/2006/relationships/slide"/><Relationship Id="rId82" Target="notesSlides/notesSlide20.xml" Type="http://schemas.openxmlformats.org/officeDocument/2006/relationships/notesSlide"/><Relationship Id="rId83" Target="slides/slide54.xml" Type="http://schemas.openxmlformats.org/officeDocument/2006/relationships/slide"/><Relationship Id="rId84" Target="notesSlides/notesSlide21.xml" Type="http://schemas.openxmlformats.org/officeDocument/2006/relationships/notesSlide"/><Relationship Id="rId85" Target="slides/slide55.xml" Type="http://schemas.openxmlformats.org/officeDocument/2006/relationships/slide"/><Relationship Id="rId86" Target="notesSlides/notesSlide22.xml" Type="http://schemas.openxmlformats.org/officeDocument/2006/relationships/notesSlide"/><Relationship Id="rId87" Target="slides/slide56.xml" Type="http://schemas.openxmlformats.org/officeDocument/2006/relationships/slide"/><Relationship Id="rId88" Target="notesSlides/notesSlide23.xml" Type="http://schemas.openxmlformats.org/officeDocument/2006/relationships/notesSlide"/><Relationship Id="rId89" Target="slides/slide57.xml" Type="http://schemas.openxmlformats.org/officeDocument/2006/relationships/slide"/><Relationship Id="rId9" Target="slides/slide7.xml" Type="http://schemas.openxmlformats.org/officeDocument/2006/relationships/slide"/><Relationship Id="rId90" Target="notesSlides/notesSlide24.xml" Type="http://schemas.openxmlformats.org/officeDocument/2006/relationships/notesSlide"/><Relationship Id="rId91" Target="slides/slide58.xml" Type="http://schemas.openxmlformats.org/officeDocument/2006/relationships/slide"/><Relationship Id="rId92" Target="notesSlides/notesSlide25.xml" Type="http://schemas.openxmlformats.org/officeDocument/2006/relationships/notesSlide"/><Relationship Id="rId93" Target="slides/slide59.xml" Type="http://schemas.openxmlformats.org/officeDocument/2006/relationships/slide"/><Relationship Id="rId94" Target="notesSlides/notesSlide26.xml" Type="http://schemas.openxmlformats.org/officeDocument/2006/relationships/notesSlide"/></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90389E5-8306-4CF9-8B23-742014CEF1DC}"/>
    <pc:docChg chg="modSld">
      <pc:chgData name="" userId="" providerId="" clId="Web-{B90389E5-8306-4CF9-8B23-742014CEF1DC}" dt="2020-02-21T17:55:24.904" v="4" actId="20577"/>
      <pc:docMkLst>
        <pc:docMk/>
      </pc:docMkLst>
      <pc:sldChg chg="modSp">
        <pc:chgData name="" userId="" providerId="" clId="Web-{B90389E5-8306-4CF9-8B23-742014CEF1DC}" dt="2020-02-21T17:55:14.482" v="1" actId="20577"/>
        <pc:sldMkLst>
          <pc:docMk/>
          <pc:sldMk cId="1253245608" sldId="296"/>
        </pc:sldMkLst>
        <pc:spChg chg="mod">
          <ac:chgData name="" userId="" providerId="" clId="Web-{B90389E5-8306-4CF9-8B23-742014CEF1DC}" dt="2020-02-21T17:55:14.482" v="1" actId="20577"/>
          <ac:spMkLst>
            <pc:docMk/>
            <pc:sldMk cId="1253245608" sldId="296"/>
            <ac:spMk id="4" creationId="{00000000-0000-0000-0000-000000000000}"/>
          </ac:spMkLst>
        </pc:spChg>
      </pc:sldChg>
      <pc:sldChg chg="modSp">
        <pc:chgData name="" userId="" providerId="" clId="Web-{B90389E5-8306-4CF9-8B23-742014CEF1DC}" dt="2020-02-21T17:55:23.732" v="2" actId="20577"/>
        <pc:sldMkLst>
          <pc:docMk/>
          <pc:sldMk cId="2692323283" sldId="304"/>
        </pc:sldMkLst>
        <pc:spChg chg="mod">
          <ac:chgData name="" userId="" providerId="" clId="Web-{B90389E5-8306-4CF9-8B23-742014CEF1DC}" dt="2020-02-21T17:55:23.732" v="2" actId="20577"/>
          <ac:spMkLst>
            <pc:docMk/>
            <pc:sldMk cId="2692323283" sldId="304"/>
            <ac:spMk id="3" creationId="{00000000-0000-0000-0000-000000000000}"/>
          </ac:spMkLst>
        </pc:spChg>
      </pc:sldChg>
    </pc:docChg>
  </pc:docChgLst>
  <pc:docChgLst>
    <pc:chgData clId="Web-{E44720EE-80D8-4B2C-9975-3C405A705E17}"/>
    <pc:docChg chg="modSld">
      <pc:chgData name="" userId="" providerId="" clId="Web-{E44720EE-80D8-4B2C-9975-3C405A705E17}" dt="2020-02-20T22:44:59.930" v="3" actId="20577"/>
      <pc:docMkLst>
        <pc:docMk/>
      </pc:docMkLst>
      <pc:sldChg chg="modSp">
        <pc:chgData name="" userId="" providerId="" clId="Web-{E44720EE-80D8-4B2C-9975-3C405A705E17}" dt="2020-02-20T22:44:59.930" v="3" actId="20577"/>
        <pc:sldMkLst>
          <pc:docMk/>
          <pc:sldMk cId="1253245608" sldId="296"/>
        </pc:sldMkLst>
        <pc:spChg chg="mod">
          <ac:chgData name="" userId="" providerId="" clId="Web-{E44720EE-80D8-4B2C-9975-3C405A705E17}" dt="2020-02-20T22:44:59.930" v="3" actId="20577"/>
          <ac:spMkLst>
            <pc:docMk/>
            <pc:sldMk cId="1253245608" sldId="296"/>
            <ac:spMk id="4" creationId="{00000000-0000-0000-0000-000000000000}"/>
          </ac:spMkLst>
        </pc:spChg>
      </pc:sldChg>
    </pc:docChg>
  </pc:docChgLst>
  <pc:docChgLst>
    <pc:chgData clId="Web-{527ABA8A-99FA-4562-BF41-A4CBBF998810}"/>
    <pc:docChg chg="modSld">
      <pc:chgData name="" userId="" providerId="" clId="Web-{527ABA8A-99FA-4562-BF41-A4CBBF998810}" dt="2020-02-20T23:11:10.730" v="0" actId="20577"/>
      <pc:docMkLst>
        <pc:docMk/>
      </pc:docMkLst>
      <pc:sldChg chg="modSp">
        <pc:chgData name="" userId="" providerId="" clId="Web-{527ABA8A-99FA-4562-BF41-A4CBBF998810}" dt="2020-02-20T23:11:10.730" v="0" actId="20577"/>
        <pc:sldMkLst>
          <pc:docMk/>
          <pc:sldMk cId="434787313" sldId="307"/>
        </pc:sldMkLst>
        <pc:spChg chg="mod">
          <ac:chgData name="" userId="" providerId="" clId="Web-{527ABA8A-99FA-4562-BF41-A4CBBF998810}" dt="2020-02-20T23:11:10.730" v="0" actId="20577"/>
          <ac:spMkLst>
            <pc:docMk/>
            <pc:sldMk cId="434787313" sldId="307"/>
            <ac:spMk id="4" creationId="{00000000-0000-0000-0000-000000000000}"/>
          </ac:spMkLst>
        </pc:spChg>
      </pc:sldChg>
    </pc:docChg>
  </pc:docChgLst>
  <pc:docChgLst>
    <pc:chgData clId="Web-{F9272C90-900B-4B3C-9453-4E30F0066883}"/>
    <pc:docChg chg="addSld modSld">
      <pc:chgData name="" userId="" providerId="" clId="Web-{F9272C90-900B-4B3C-9453-4E30F0066883}" dt="2019-12-29T09:47:16.094" v="15"/>
      <pc:docMkLst>
        <pc:docMk/>
      </pc:docMkLst>
      <pc:sldChg chg="modSp">
        <pc:chgData name="" userId="" providerId="" clId="Web-{F9272C90-900B-4B3C-9453-4E30F0066883}" dt="2019-12-29T09:45:35.750" v="5" actId="20577"/>
        <pc:sldMkLst>
          <pc:docMk/>
          <pc:sldMk cId="4075567259" sldId="390"/>
        </pc:sldMkLst>
        <pc:spChg chg="mod">
          <ac:chgData name="" userId="" providerId="" clId="Web-{F9272C90-900B-4B3C-9453-4E30F0066883}" dt="2019-12-29T09:45:35.750" v="5" actId="20577"/>
          <ac:spMkLst>
            <pc:docMk/>
            <pc:sldMk cId="4075567259" sldId="390"/>
            <ac:spMk id="2" creationId="{00000000-0000-0000-0000-000000000000}"/>
          </ac:spMkLst>
        </pc:spChg>
      </pc:sldChg>
      <pc:sldChg chg="modSp">
        <pc:chgData name="" userId="" providerId="" clId="Web-{F9272C90-900B-4B3C-9453-4E30F0066883}" dt="2019-12-29T09:46:56.438" v="11" actId="20577"/>
        <pc:sldMkLst>
          <pc:docMk/>
          <pc:sldMk cId="931817203" sldId="408"/>
        </pc:sldMkLst>
        <pc:spChg chg="mod">
          <ac:chgData name="" userId="" providerId="" clId="Web-{F9272C90-900B-4B3C-9453-4E30F0066883}" dt="2019-12-29T09:46:56.438" v="11" actId="20577"/>
          <ac:spMkLst>
            <pc:docMk/>
            <pc:sldMk cId="931817203" sldId="408"/>
            <ac:spMk id="5" creationId="{00000000-0000-0000-0000-000000000000}"/>
          </ac:spMkLst>
        </pc:spChg>
      </pc:sldChg>
      <pc:sldChg chg="add replId">
        <pc:chgData name="" userId="" providerId="" clId="Web-{F9272C90-900B-4B3C-9453-4E30F0066883}" dt="2019-12-29T09:45:29.563" v="0"/>
        <pc:sldMkLst>
          <pc:docMk/>
          <pc:sldMk cId="2406587637" sldId="429"/>
        </pc:sldMkLst>
      </pc:sldChg>
      <pc:sldChg chg="add replId">
        <pc:chgData name="" userId="" providerId="" clId="Web-{F9272C90-900B-4B3C-9453-4E30F0066883}" dt="2019-12-29T09:47:10.079" v="14"/>
        <pc:sldMkLst>
          <pc:docMk/>
          <pc:sldMk cId="3335647662" sldId="430"/>
        </pc:sldMkLst>
      </pc:sldChg>
      <pc:sldChg chg="add replId">
        <pc:chgData name="" userId="" providerId="" clId="Web-{F9272C90-900B-4B3C-9453-4E30F0066883}" dt="2019-12-29T09:47:16.094" v="15"/>
        <pc:sldMkLst>
          <pc:docMk/>
          <pc:sldMk cId="2940420343" sldId="431"/>
        </pc:sldMkLst>
      </pc:sldChg>
    </pc:docChg>
  </pc:docChgLst>
  <pc:docChgLst>
    <pc:chgData clId="Web-{0E3F6475-F931-46E7-AD9B-2C849347F861}"/>
    <pc:docChg chg="modSld">
      <pc:chgData name="" userId="" providerId="" clId="Web-{0E3F6475-F931-46E7-AD9B-2C849347F861}" dt="2020-02-21T21:17:35.905" v="1" actId="20577"/>
      <pc:docMkLst>
        <pc:docMk/>
      </pc:docMkLst>
      <pc:sldChg chg="modSp">
        <pc:chgData name="" userId="" providerId="" clId="Web-{0E3F6475-F931-46E7-AD9B-2C849347F861}" dt="2020-02-21T21:17:35.905" v="1" actId="20577"/>
        <pc:sldMkLst>
          <pc:docMk/>
          <pc:sldMk cId="434787313" sldId="307"/>
        </pc:sldMkLst>
        <pc:spChg chg="mod">
          <ac:chgData name="" userId="" providerId="" clId="Web-{0E3F6475-F931-46E7-AD9B-2C849347F861}" dt="2020-02-21T21:17:35.905" v="1" actId="20577"/>
          <ac:spMkLst>
            <pc:docMk/>
            <pc:sldMk cId="434787313" sldId="307"/>
            <ac:spMk id="4" creationId="{00000000-0000-0000-0000-000000000000}"/>
          </ac:spMkLst>
        </pc:spChg>
      </pc:sldChg>
    </pc:docChg>
  </pc:docChgLst>
  <pc:docChgLst>
    <pc:chgData clId="Web-{102451C5-32F7-4571-98D8-E1C81A46C916}"/>
    <pc:docChg chg="modSld">
      <pc:chgData name="" userId="" providerId="" clId="Web-{102451C5-32F7-4571-98D8-E1C81A46C916}" dt="2020-02-22T00:02:52.288" v="1" actId="20577"/>
      <pc:docMkLst>
        <pc:docMk/>
      </pc:docMkLst>
      <pc:sldChg chg="modSp">
        <pc:chgData name="" userId="" providerId="" clId="Web-{102451C5-32F7-4571-98D8-E1C81A46C916}" dt="2020-02-22T00:02:52.288" v="1" actId="20577"/>
        <pc:sldMkLst>
          <pc:docMk/>
          <pc:sldMk cId="2658067262" sldId="312"/>
        </pc:sldMkLst>
        <pc:spChg chg="mod">
          <ac:chgData name="" userId="" providerId="" clId="Web-{102451C5-32F7-4571-98D8-E1C81A46C916}" dt="2020-02-22T00:02:52.288" v="1" actId="20577"/>
          <ac:spMkLst>
            <pc:docMk/>
            <pc:sldMk cId="2658067262" sldId="312"/>
            <ac:spMk id="4" creationId="{00000000-0000-0000-0000-000000000000}"/>
          </ac:spMkLst>
        </pc:spChg>
      </pc:sldChg>
    </pc:docChg>
  </pc:docChgLst>
  <pc:docChgLst>
    <pc:chgData clId="Web-{75FF9926-A43A-4D77-BEE8-B6163C0F6B20}"/>
    <pc:docChg chg="addSld delSld modSld sldOrd">
      <pc:chgData name="" userId="" providerId="" clId="Web-{75FF9926-A43A-4D77-BEE8-B6163C0F6B20}" dt="2019-12-28T06:55:07.736" v="355"/>
      <pc:docMkLst>
        <pc:docMk/>
      </pc:docMkLst>
      <pc:sldChg chg="ord">
        <pc:chgData name="" userId="" providerId="" clId="Web-{75FF9926-A43A-4D77-BEE8-B6163C0F6B20}" dt="2019-12-28T06:48:12.542" v="200"/>
        <pc:sldMkLst>
          <pc:docMk/>
          <pc:sldMk cId="1137382471" sldId="338"/>
        </pc:sldMkLst>
      </pc:sldChg>
      <pc:sldChg chg="modSp">
        <pc:chgData name="" userId="" providerId="" clId="Web-{75FF9926-A43A-4D77-BEE8-B6163C0F6B20}" dt="2019-12-28T06:43:49.072" v="129" actId="20577"/>
        <pc:sldMkLst>
          <pc:docMk/>
          <pc:sldMk cId="2841760521" sldId="345"/>
        </pc:sldMkLst>
        <pc:spChg chg="mod">
          <ac:chgData name="" userId="" providerId="" clId="Web-{75FF9926-A43A-4D77-BEE8-B6163C0F6B20}" dt="2019-12-28T06:43:49.072" v="129" actId="20577"/>
          <ac:spMkLst>
            <pc:docMk/>
            <pc:sldMk cId="2841760521" sldId="345"/>
            <ac:spMk id="2" creationId="{00000000-0000-0000-0000-000000000000}"/>
          </ac:spMkLst>
        </pc:spChg>
      </pc:sldChg>
      <pc:sldChg chg="modSp">
        <pc:chgData name="" userId="" providerId="" clId="Web-{75FF9926-A43A-4D77-BEE8-B6163C0F6B20}" dt="2019-12-28T06:38:33.397" v="8" actId="20577"/>
        <pc:sldMkLst>
          <pc:docMk/>
          <pc:sldMk cId="1927316712" sldId="346"/>
        </pc:sldMkLst>
        <pc:spChg chg="mod">
          <ac:chgData name="" userId="" providerId="" clId="Web-{75FF9926-A43A-4D77-BEE8-B6163C0F6B20}" dt="2019-12-28T06:38:33.397" v="8" actId="20577"/>
          <ac:spMkLst>
            <pc:docMk/>
            <pc:sldMk cId="1927316712" sldId="346"/>
            <ac:spMk id="2" creationId="{00000000-0000-0000-0000-000000000000}"/>
          </ac:spMkLst>
        </pc:spChg>
      </pc:sldChg>
      <pc:sldChg chg="modSp">
        <pc:chgData name="" userId="" providerId="" clId="Web-{75FF9926-A43A-4D77-BEE8-B6163C0F6B20}" dt="2019-12-28T06:41:06.273" v="79" actId="20577"/>
        <pc:sldMkLst>
          <pc:docMk/>
          <pc:sldMk cId="303407487" sldId="347"/>
        </pc:sldMkLst>
        <pc:spChg chg="mod">
          <ac:chgData name="" userId="" providerId="" clId="Web-{75FF9926-A43A-4D77-BEE8-B6163C0F6B20}" dt="2019-12-28T06:41:06.273" v="79" actId="20577"/>
          <ac:spMkLst>
            <pc:docMk/>
            <pc:sldMk cId="303407487" sldId="347"/>
            <ac:spMk id="3" creationId="{00000000-0000-0000-0000-000000000000}"/>
          </ac:spMkLst>
        </pc:spChg>
      </pc:sldChg>
      <pc:sldChg chg="modSp ord">
        <pc:chgData name="" userId="" providerId="" clId="Web-{75FF9926-A43A-4D77-BEE8-B6163C0F6B20}" dt="2019-12-28T06:53:40.139" v="324" actId="20577"/>
        <pc:sldMkLst>
          <pc:docMk/>
          <pc:sldMk cId="417298382" sldId="348"/>
        </pc:sldMkLst>
        <pc:spChg chg="mod">
          <ac:chgData name="" userId="" providerId="" clId="Web-{75FF9926-A43A-4D77-BEE8-B6163C0F6B20}" dt="2019-12-28T06:53:40.139" v="324" actId="20577"/>
          <ac:spMkLst>
            <pc:docMk/>
            <pc:sldMk cId="417298382" sldId="348"/>
            <ac:spMk id="4" creationId="{00000000-0000-0000-0000-000000000000}"/>
          </ac:spMkLst>
        </pc:spChg>
      </pc:sldChg>
      <pc:sldChg chg="modSp ord">
        <pc:chgData name="" userId="" providerId="" clId="Web-{75FF9926-A43A-4D77-BEE8-B6163C0F6B20}" dt="2019-12-28T06:49:09.074" v="208" actId="20577"/>
        <pc:sldMkLst>
          <pc:docMk/>
          <pc:sldMk cId="3484312687" sldId="353"/>
        </pc:sldMkLst>
        <pc:spChg chg="mod">
          <ac:chgData name="" userId="" providerId="" clId="Web-{75FF9926-A43A-4D77-BEE8-B6163C0F6B20}" dt="2019-12-28T06:49:09.074" v="208" actId="20577"/>
          <ac:spMkLst>
            <pc:docMk/>
            <pc:sldMk cId="3484312687" sldId="353"/>
            <ac:spMk id="4" creationId="{00000000-0000-0000-0000-000000000000}"/>
          </ac:spMkLst>
        </pc:spChg>
      </pc:sldChg>
      <pc:sldChg chg="modSp">
        <pc:chgData name="" userId="" providerId="" clId="Web-{75FF9926-A43A-4D77-BEE8-B6163C0F6B20}" dt="2019-12-28T06:46:06.636" v="180" actId="20577"/>
        <pc:sldMkLst>
          <pc:docMk/>
          <pc:sldMk cId="2327254284" sldId="356"/>
        </pc:sldMkLst>
        <pc:spChg chg="mod">
          <ac:chgData name="" userId="" providerId="" clId="Web-{75FF9926-A43A-4D77-BEE8-B6163C0F6B20}" dt="2019-12-28T06:46:06.636" v="180" actId="20577"/>
          <ac:spMkLst>
            <pc:docMk/>
            <pc:sldMk cId="2327254284" sldId="356"/>
            <ac:spMk id="4" creationId="{00000000-0000-0000-0000-000000000000}"/>
          </ac:spMkLst>
        </pc:spChg>
      </pc:sldChg>
      <pc:sldChg chg="ord">
        <pc:chgData name="" userId="" providerId="" clId="Web-{75FF9926-A43A-4D77-BEE8-B6163C0F6B20}" dt="2019-12-28T06:48:08.777" v="198"/>
        <pc:sldMkLst>
          <pc:docMk/>
          <pc:sldMk cId="1740678246" sldId="357"/>
        </pc:sldMkLst>
      </pc:sldChg>
      <pc:sldChg chg="del ord">
        <pc:chgData name="" userId="" providerId="" clId="Web-{75FF9926-A43A-4D77-BEE8-B6163C0F6B20}" dt="2019-12-28T06:55:07.736" v="355"/>
        <pc:sldMkLst>
          <pc:docMk/>
          <pc:sldMk cId="3925435984" sldId="358"/>
        </pc:sldMkLst>
      </pc:sldChg>
      <pc:sldChg chg="ord">
        <pc:chgData name="" userId="" providerId="" clId="Web-{75FF9926-A43A-4D77-BEE8-B6163C0F6B20}" dt="2019-12-28T06:48:10.527" v="199"/>
        <pc:sldMkLst>
          <pc:docMk/>
          <pc:sldMk cId="3000507981" sldId="359"/>
        </pc:sldMkLst>
      </pc:sldChg>
      <pc:sldChg chg="modSp add replId">
        <pc:chgData name="" userId="" providerId="" clId="Web-{75FF9926-A43A-4D77-BEE8-B6163C0F6B20}" dt="2019-12-28T06:39:35.929" v="59" actId="20577"/>
        <pc:sldMkLst>
          <pc:docMk/>
          <pc:sldMk cId="3570021765" sldId="376"/>
        </pc:sldMkLst>
        <pc:spChg chg="mod">
          <ac:chgData name="" userId="" providerId="" clId="Web-{75FF9926-A43A-4D77-BEE8-B6163C0F6B20}" dt="2019-12-28T06:39:35.929" v="59" actId="20577"/>
          <ac:spMkLst>
            <pc:docMk/>
            <pc:sldMk cId="3570021765" sldId="376"/>
            <ac:spMk id="2" creationId="{00000000-0000-0000-0000-000000000000}"/>
          </ac:spMkLst>
        </pc:spChg>
      </pc:sldChg>
      <pc:sldChg chg="modSp add replId">
        <pc:chgData name="" userId="" providerId="" clId="Web-{75FF9926-A43A-4D77-BEE8-B6163C0F6B20}" dt="2019-12-28T06:39:45.288" v="69" actId="20577"/>
        <pc:sldMkLst>
          <pc:docMk/>
          <pc:sldMk cId="3994612930" sldId="377"/>
        </pc:sldMkLst>
        <pc:spChg chg="mod">
          <ac:chgData name="" userId="" providerId="" clId="Web-{75FF9926-A43A-4D77-BEE8-B6163C0F6B20}" dt="2019-12-28T06:39:45.288" v="69" actId="20577"/>
          <ac:spMkLst>
            <pc:docMk/>
            <pc:sldMk cId="3994612930" sldId="377"/>
            <ac:spMk id="2" creationId="{00000000-0000-0000-0000-000000000000}"/>
          </ac:spMkLst>
        </pc:spChg>
      </pc:sldChg>
      <pc:sldChg chg="modSp add replId">
        <pc:chgData name="" userId="" providerId="" clId="Web-{75FF9926-A43A-4D77-BEE8-B6163C0F6B20}" dt="2019-12-28T06:39:54.492" v="74" actId="20577"/>
        <pc:sldMkLst>
          <pc:docMk/>
          <pc:sldMk cId="2995436425" sldId="378"/>
        </pc:sldMkLst>
        <pc:spChg chg="mod">
          <ac:chgData name="" userId="" providerId="" clId="Web-{75FF9926-A43A-4D77-BEE8-B6163C0F6B20}" dt="2019-12-28T06:39:54.492" v="74" actId="20577"/>
          <ac:spMkLst>
            <pc:docMk/>
            <pc:sldMk cId="2995436425" sldId="378"/>
            <ac:spMk id="2" creationId="{00000000-0000-0000-0000-000000000000}"/>
          </ac:spMkLst>
        </pc:spChg>
      </pc:sldChg>
      <pc:sldChg chg="modSp add replId">
        <pc:chgData name="" userId="" providerId="" clId="Web-{75FF9926-A43A-4D77-BEE8-B6163C0F6B20}" dt="2019-12-28T06:41:25.695" v="94" actId="20577"/>
        <pc:sldMkLst>
          <pc:docMk/>
          <pc:sldMk cId="2394107830" sldId="379"/>
        </pc:sldMkLst>
        <pc:spChg chg="mod">
          <ac:chgData name="" userId="" providerId="" clId="Web-{75FF9926-A43A-4D77-BEE8-B6163C0F6B20}" dt="2019-12-28T06:41:25.695" v="94" actId="20577"/>
          <ac:spMkLst>
            <pc:docMk/>
            <pc:sldMk cId="2394107830" sldId="379"/>
            <ac:spMk id="2" creationId="{00000000-0000-0000-0000-000000000000}"/>
          </ac:spMkLst>
        </pc:spChg>
      </pc:sldChg>
      <pc:sldChg chg="modSp add replId">
        <pc:chgData name="" userId="" providerId="" clId="Web-{75FF9926-A43A-4D77-BEE8-B6163C0F6B20}" dt="2019-12-28T06:41:35.273" v="98" actId="20577"/>
        <pc:sldMkLst>
          <pc:docMk/>
          <pc:sldMk cId="1812945738" sldId="380"/>
        </pc:sldMkLst>
        <pc:spChg chg="mod">
          <ac:chgData name="" userId="" providerId="" clId="Web-{75FF9926-A43A-4D77-BEE8-B6163C0F6B20}" dt="2019-12-28T06:41:35.273" v="98" actId="20577"/>
          <ac:spMkLst>
            <pc:docMk/>
            <pc:sldMk cId="1812945738" sldId="380"/>
            <ac:spMk id="2" creationId="{00000000-0000-0000-0000-000000000000}"/>
          </ac:spMkLst>
        </pc:spChg>
      </pc:sldChg>
      <pc:sldChg chg="modSp add replId">
        <pc:chgData name="" userId="" providerId="" clId="Web-{75FF9926-A43A-4D77-BEE8-B6163C0F6B20}" dt="2019-12-28T06:41:47.570" v="102" actId="20577"/>
        <pc:sldMkLst>
          <pc:docMk/>
          <pc:sldMk cId="248873552" sldId="381"/>
        </pc:sldMkLst>
        <pc:spChg chg="mod">
          <ac:chgData name="" userId="" providerId="" clId="Web-{75FF9926-A43A-4D77-BEE8-B6163C0F6B20}" dt="2019-12-28T06:41:47.570" v="102" actId="20577"/>
          <ac:spMkLst>
            <pc:docMk/>
            <pc:sldMk cId="248873552" sldId="381"/>
            <ac:spMk id="2" creationId="{00000000-0000-0000-0000-000000000000}"/>
          </ac:spMkLst>
        </pc:spChg>
      </pc:sldChg>
      <pc:sldChg chg="modSp add replId">
        <pc:chgData name="" userId="" providerId="" clId="Web-{75FF9926-A43A-4D77-BEE8-B6163C0F6B20}" dt="2019-12-28T06:41:53.929" v="106" actId="20577"/>
        <pc:sldMkLst>
          <pc:docMk/>
          <pc:sldMk cId="2010639591" sldId="382"/>
        </pc:sldMkLst>
        <pc:spChg chg="mod">
          <ac:chgData name="" userId="" providerId="" clId="Web-{75FF9926-A43A-4D77-BEE8-B6163C0F6B20}" dt="2019-12-28T06:41:53.929" v="106" actId="20577"/>
          <ac:spMkLst>
            <pc:docMk/>
            <pc:sldMk cId="2010639591" sldId="382"/>
            <ac:spMk id="2" creationId="{00000000-0000-0000-0000-000000000000}"/>
          </ac:spMkLst>
        </pc:spChg>
      </pc:sldChg>
      <pc:sldChg chg="modSp add replId">
        <pc:chgData name="" userId="" providerId="" clId="Web-{75FF9926-A43A-4D77-BEE8-B6163C0F6B20}" dt="2019-12-28T06:42:03.570" v="110" actId="20577"/>
        <pc:sldMkLst>
          <pc:docMk/>
          <pc:sldMk cId="522214993" sldId="383"/>
        </pc:sldMkLst>
        <pc:spChg chg="mod">
          <ac:chgData name="" userId="" providerId="" clId="Web-{75FF9926-A43A-4D77-BEE8-B6163C0F6B20}" dt="2019-12-28T06:42:03.570" v="110" actId="20577"/>
          <ac:spMkLst>
            <pc:docMk/>
            <pc:sldMk cId="522214993" sldId="383"/>
            <ac:spMk id="2" creationId="{00000000-0000-0000-0000-000000000000}"/>
          </ac:spMkLst>
        </pc:spChg>
      </pc:sldChg>
      <pc:sldChg chg="add del replId">
        <pc:chgData name="" userId="" providerId="" clId="Web-{75FF9926-A43A-4D77-BEE8-B6163C0F6B20}" dt="2019-12-28T06:43:36.681" v="116"/>
        <pc:sldMkLst>
          <pc:docMk/>
          <pc:sldMk cId="2574392894" sldId="384"/>
        </pc:sldMkLst>
      </pc:sldChg>
      <pc:sldChg chg="add del replId">
        <pc:chgData name="" userId="" providerId="" clId="Web-{75FF9926-A43A-4D77-BEE8-B6163C0F6B20}" dt="2019-12-28T06:43:37.275" v="117"/>
        <pc:sldMkLst>
          <pc:docMk/>
          <pc:sldMk cId="4065391074" sldId="385"/>
        </pc:sldMkLst>
      </pc:sldChg>
      <pc:sldChg chg="add del replId">
        <pc:chgData name="" userId="" providerId="" clId="Web-{75FF9926-A43A-4D77-BEE8-B6163C0F6B20}" dt="2019-12-28T06:43:37.978" v="118"/>
        <pc:sldMkLst>
          <pc:docMk/>
          <pc:sldMk cId="866263063" sldId="386"/>
        </pc:sldMkLst>
      </pc:sldChg>
      <pc:sldChg chg="add del replId">
        <pc:chgData name="" userId="" providerId="" clId="Web-{75FF9926-A43A-4D77-BEE8-B6163C0F6B20}" dt="2019-12-28T06:43:38.384" v="119"/>
        <pc:sldMkLst>
          <pc:docMk/>
          <pc:sldMk cId="2690845345" sldId="387"/>
        </pc:sldMkLst>
      </pc:sldChg>
      <pc:sldChg chg="add del replId">
        <pc:chgData name="" userId="" providerId="" clId="Web-{75FF9926-A43A-4D77-BEE8-B6163C0F6B20}" dt="2019-12-28T06:43:40.368" v="120"/>
        <pc:sldMkLst>
          <pc:docMk/>
          <pc:sldMk cId="3596779575" sldId="388"/>
        </pc:sldMkLst>
      </pc:sldChg>
      <pc:sldChg chg="add replId">
        <pc:chgData name="" userId="" providerId="" clId="Web-{75FF9926-A43A-4D77-BEE8-B6163C0F6B20}" dt="2019-12-28T06:43:21.336" v="112"/>
        <pc:sldMkLst>
          <pc:docMk/>
          <pc:sldMk cId="1549382797" sldId="389"/>
        </pc:sldMkLst>
      </pc:sldChg>
      <pc:sldChg chg="add replId">
        <pc:chgData name="" userId="" providerId="" clId="Web-{75FF9926-A43A-4D77-BEE8-B6163C0F6B20}" dt="2019-12-28T06:43:21.352" v="113"/>
        <pc:sldMkLst>
          <pc:docMk/>
          <pc:sldMk cId="4075567259" sldId="390"/>
        </pc:sldMkLst>
      </pc:sldChg>
      <pc:sldChg chg="add replId">
        <pc:chgData name="" userId="" providerId="" clId="Web-{75FF9926-A43A-4D77-BEE8-B6163C0F6B20}" dt="2019-12-28T06:43:32.056" v="114"/>
        <pc:sldMkLst>
          <pc:docMk/>
          <pc:sldMk cId="282351891" sldId="391"/>
        </pc:sldMkLst>
      </pc:sldChg>
      <pc:sldChg chg="add replId">
        <pc:chgData name="" userId="" providerId="" clId="Web-{75FF9926-A43A-4D77-BEE8-B6163C0F6B20}" dt="2019-12-28T06:43:32.056" v="115"/>
        <pc:sldMkLst>
          <pc:docMk/>
          <pc:sldMk cId="3906886494" sldId="392"/>
        </pc:sldMkLst>
      </pc:sldChg>
      <pc:sldChg chg="modSp add replId">
        <pc:chgData name="" userId="" providerId="" clId="Web-{75FF9926-A43A-4D77-BEE8-B6163C0F6B20}" dt="2019-12-28T06:44:30.542" v="146" actId="20577"/>
        <pc:sldMkLst>
          <pc:docMk/>
          <pc:sldMk cId="1662044166" sldId="393"/>
        </pc:sldMkLst>
        <pc:spChg chg="mod">
          <ac:chgData name="" userId="" providerId="" clId="Web-{75FF9926-A43A-4D77-BEE8-B6163C0F6B20}" dt="2019-12-28T06:44:30.542" v="146" actId="20577"/>
          <ac:spMkLst>
            <pc:docMk/>
            <pc:sldMk cId="1662044166" sldId="393"/>
            <ac:spMk id="3" creationId="{00000000-0000-0000-0000-000000000000}"/>
          </ac:spMkLst>
        </pc:spChg>
      </pc:sldChg>
      <pc:sldChg chg="modSp add replId">
        <pc:chgData name="" userId="" providerId="" clId="Web-{75FF9926-A43A-4D77-BEE8-B6163C0F6B20}" dt="2019-12-28T06:44:48.198" v="150" actId="20577"/>
        <pc:sldMkLst>
          <pc:docMk/>
          <pc:sldMk cId="1842076941" sldId="394"/>
        </pc:sldMkLst>
        <pc:spChg chg="mod">
          <ac:chgData name="" userId="" providerId="" clId="Web-{75FF9926-A43A-4D77-BEE8-B6163C0F6B20}" dt="2019-12-28T06:44:48.198" v="150" actId="20577"/>
          <ac:spMkLst>
            <pc:docMk/>
            <pc:sldMk cId="1842076941" sldId="394"/>
            <ac:spMk id="3" creationId="{00000000-0000-0000-0000-000000000000}"/>
          </ac:spMkLst>
        </pc:spChg>
      </pc:sldChg>
      <pc:sldChg chg="modSp add replId">
        <pc:chgData name="" userId="" providerId="" clId="Web-{75FF9926-A43A-4D77-BEE8-B6163C0F6B20}" dt="2019-12-28T06:44:58.635" v="154" actId="20577"/>
        <pc:sldMkLst>
          <pc:docMk/>
          <pc:sldMk cId="2461033286" sldId="395"/>
        </pc:sldMkLst>
        <pc:spChg chg="mod">
          <ac:chgData name="" userId="" providerId="" clId="Web-{75FF9926-A43A-4D77-BEE8-B6163C0F6B20}" dt="2019-12-28T06:44:58.635" v="154" actId="20577"/>
          <ac:spMkLst>
            <pc:docMk/>
            <pc:sldMk cId="2461033286" sldId="395"/>
            <ac:spMk id="3" creationId="{00000000-0000-0000-0000-000000000000}"/>
          </ac:spMkLst>
        </pc:spChg>
      </pc:sldChg>
      <pc:sldChg chg="modSp add replId">
        <pc:chgData name="" userId="" providerId="" clId="Web-{75FF9926-A43A-4D77-BEE8-B6163C0F6B20}" dt="2019-12-28T06:45:13.651" v="159" actId="20577"/>
        <pc:sldMkLst>
          <pc:docMk/>
          <pc:sldMk cId="3028846160" sldId="396"/>
        </pc:sldMkLst>
        <pc:spChg chg="mod">
          <ac:chgData name="" userId="" providerId="" clId="Web-{75FF9926-A43A-4D77-BEE8-B6163C0F6B20}" dt="2019-12-28T06:45:13.651" v="159" actId="20577"/>
          <ac:spMkLst>
            <pc:docMk/>
            <pc:sldMk cId="3028846160" sldId="396"/>
            <ac:spMk id="3" creationId="{00000000-0000-0000-0000-000000000000}"/>
          </ac:spMkLst>
        </pc:spChg>
      </pc:sldChg>
      <pc:sldChg chg="modSp add replId">
        <pc:chgData name="" userId="" providerId="" clId="Web-{75FF9926-A43A-4D77-BEE8-B6163C0F6B20}" dt="2019-12-28T06:45:31.167" v="165" actId="20577"/>
        <pc:sldMkLst>
          <pc:docMk/>
          <pc:sldMk cId="1948275058" sldId="397"/>
        </pc:sldMkLst>
        <pc:spChg chg="mod">
          <ac:chgData name="" userId="" providerId="" clId="Web-{75FF9926-A43A-4D77-BEE8-B6163C0F6B20}" dt="2019-12-28T06:45:31.167" v="165" actId="20577"/>
          <ac:spMkLst>
            <pc:docMk/>
            <pc:sldMk cId="1948275058" sldId="397"/>
            <ac:spMk id="3" creationId="{00000000-0000-0000-0000-000000000000}"/>
          </ac:spMkLst>
        </pc:spChg>
      </pc:sldChg>
      <pc:sldChg chg="modSp add replId">
        <pc:chgData name="" userId="" providerId="" clId="Web-{75FF9926-A43A-4D77-BEE8-B6163C0F6B20}" dt="2019-12-28T06:45:34.823" v="169" actId="20577"/>
        <pc:sldMkLst>
          <pc:docMk/>
          <pc:sldMk cId="2666313212" sldId="398"/>
        </pc:sldMkLst>
        <pc:spChg chg="mod">
          <ac:chgData name="" userId="" providerId="" clId="Web-{75FF9926-A43A-4D77-BEE8-B6163C0F6B20}" dt="2019-12-28T06:45:34.823" v="169" actId="20577"/>
          <ac:spMkLst>
            <pc:docMk/>
            <pc:sldMk cId="2666313212" sldId="398"/>
            <ac:spMk id="3" creationId="{00000000-0000-0000-0000-000000000000}"/>
          </ac:spMkLst>
        </pc:spChg>
      </pc:sldChg>
      <pc:sldChg chg="add del replId">
        <pc:chgData name="" userId="" providerId="" clId="Web-{75FF9926-A43A-4D77-BEE8-B6163C0F6B20}" dt="2019-12-28T06:45:37.932" v="171"/>
        <pc:sldMkLst>
          <pc:docMk/>
          <pc:sldMk cId="3526984794" sldId="399"/>
        </pc:sldMkLst>
      </pc:sldChg>
      <pc:sldChg chg="add del replId">
        <pc:chgData name="" userId="" providerId="" clId="Web-{75FF9926-A43A-4D77-BEE8-B6163C0F6B20}" dt="2019-12-28T06:45:38.433" v="172"/>
        <pc:sldMkLst>
          <pc:docMk/>
          <pc:sldMk cId="3555550906" sldId="400"/>
        </pc:sldMkLst>
      </pc:sldChg>
      <pc:sldChg chg="add del replId">
        <pc:chgData name="" userId="" providerId="" clId="Web-{75FF9926-A43A-4D77-BEE8-B6163C0F6B20}" dt="2019-12-28T06:45:39.073" v="173"/>
        <pc:sldMkLst>
          <pc:docMk/>
          <pc:sldMk cId="444822667" sldId="401"/>
        </pc:sldMkLst>
      </pc:sldChg>
      <pc:sldChg chg="add replId">
        <pc:chgData name="" userId="" providerId="" clId="Web-{75FF9926-A43A-4D77-BEE8-B6163C0F6B20}" dt="2019-12-28T06:45:06.229" v="156"/>
        <pc:sldMkLst>
          <pc:docMk/>
          <pc:sldMk cId="2041266106" sldId="402"/>
        </pc:sldMkLst>
      </pc:sldChg>
      <pc:sldChg chg="add replId">
        <pc:chgData name="" userId="" providerId="" clId="Web-{75FF9926-A43A-4D77-BEE8-B6163C0F6B20}" dt="2019-12-28T06:45:23.198" v="161"/>
        <pc:sldMkLst>
          <pc:docMk/>
          <pc:sldMk cId="1270530754" sldId="403"/>
        </pc:sldMkLst>
      </pc:sldChg>
      <pc:sldChg chg="add replId">
        <pc:chgData name="" userId="" providerId="" clId="Web-{75FF9926-A43A-4D77-BEE8-B6163C0F6B20}" dt="2019-12-28T06:45:24.854" v="162"/>
        <pc:sldMkLst>
          <pc:docMk/>
          <pc:sldMk cId="2927488443" sldId="404"/>
        </pc:sldMkLst>
      </pc:sldChg>
      <pc:sldChg chg="modSp add replId">
        <pc:chgData name="" userId="" providerId="" clId="Web-{75FF9926-A43A-4D77-BEE8-B6163C0F6B20}" dt="2019-12-28T06:46:35.776" v="189" actId="20577"/>
        <pc:sldMkLst>
          <pc:docMk/>
          <pc:sldMk cId="637108595" sldId="405"/>
        </pc:sldMkLst>
        <pc:spChg chg="mod">
          <ac:chgData name="" userId="" providerId="" clId="Web-{75FF9926-A43A-4D77-BEE8-B6163C0F6B20}" dt="2019-12-28T06:46:35.776" v="189" actId="20577"/>
          <ac:spMkLst>
            <pc:docMk/>
            <pc:sldMk cId="637108595" sldId="405"/>
            <ac:spMk id="5" creationId="{00000000-0000-0000-0000-000000000000}"/>
          </ac:spMkLst>
        </pc:spChg>
      </pc:sldChg>
      <pc:sldChg chg="modSp add replId">
        <pc:chgData name="" userId="" providerId="" clId="Web-{75FF9926-A43A-4D77-BEE8-B6163C0F6B20}" dt="2019-12-28T06:46:42.964" v="193" actId="20577"/>
        <pc:sldMkLst>
          <pc:docMk/>
          <pc:sldMk cId="2671544098" sldId="406"/>
        </pc:sldMkLst>
        <pc:spChg chg="mod">
          <ac:chgData name="" userId="" providerId="" clId="Web-{75FF9926-A43A-4D77-BEE8-B6163C0F6B20}" dt="2019-12-28T06:46:42.964" v="193" actId="20577"/>
          <ac:spMkLst>
            <pc:docMk/>
            <pc:sldMk cId="2671544098" sldId="406"/>
            <ac:spMk id="5" creationId="{00000000-0000-0000-0000-000000000000}"/>
          </ac:spMkLst>
        </pc:spChg>
      </pc:sldChg>
      <pc:sldChg chg="modSp add replId">
        <pc:chgData name="" userId="" providerId="" clId="Web-{75FF9926-A43A-4D77-BEE8-B6163C0F6B20}" dt="2019-12-28T06:46:49.167" v="195" actId="20577"/>
        <pc:sldMkLst>
          <pc:docMk/>
          <pc:sldMk cId="1627195194" sldId="407"/>
        </pc:sldMkLst>
        <pc:spChg chg="mod">
          <ac:chgData name="" userId="" providerId="" clId="Web-{75FF9926-A43A-4D77-BEE8-B6163C0F6B20}" dt="2019-12-28T06:46:49.167" v="195" actId="20577"/>
          <ac:spMkLst>
            <pc:docMk/>
            <pc:sldMk cId="1627195194" sldId="407"/>
            <ac:spMk id="5" creationId="{00000000-0000-0000-0000-000000000000}"/>
          </ac:spMkLst>
        </pc:spChg>
      </pc:sldChg>
      <pc:sldChg chg="add replId">
        <pc:chgData name="" userId="" providerId="" clId="Web-{75FF9926-A43A-4D77-BEE8-B6163C0F6B20}" dt="2019-12-28T06:46:15.120" v="186"/>
        <pc:sldMkLst>
          <pc:docMk/>
          <pc:sldMk cId="931817203" sldId="408"/>
        </pc:sldMkLst>
      </pc:sldChg>
      <pc:sldChg chg="modSp add replId">
        <pc:chgData name="" userId="" providerId="" clId="Web-{75FF9926-A43A-4D77-BEE8-B6163C0F6B20}" dt="2019-12-28T06:50:00.246" v="223" actId="20577"/>
        <pc:sldMkLst>
          <pc:docMk/>
          <pc:sldMk cId="3264349947" sldId="409"/>
        </pc:sldMkLst>
        <pc:spChg chg="mod">
          <ac:chgData name="" userId="" providerId="" clId="Web-{75FF9926-A43A-4D77-BEE8-B6163C0F6B20}" dt="2019-12-28T06:50:00.246" v="223" actId="20577"/>
          <ac:spMkLst>
            <pc:docMk/>
            <pc:sldMk cId="3264349947" sldId="409"/>
            <ac:spMk id="5" creationId="{00000000-0000-0000-0000-000000000000}"/>
          </ac:spMkLst>
        </pc:spChg>
      </pc:sldChg>
      <pc:sldChg chg="modSp add replId">
        <pc:chgData name="" userId="" providerId="" clId="Web-{75FF9926-A43A-4D77-BEE8-B6163C0F6B20}" dt="2019-12-28T06:51:44.137" v="275" actId="20577"/>
        <pc:sldMkLst>
          <pc:docMk/>
          <pc:sldMk cId="882274382" sldId="410"/>
        </pc:sldMkLst>
        <pc:spChg chg="mod">
          <ac:chgData name="" userId="" providerId="" clId="Web-{75FF9926-A43A-4D77-BEE8-B6163C0F6B20}" dt="2019-12-28T06:51:44.137" v="275" actId="20577"/>
          <ac:spMkLst>
            <pc:docMk/>
            <pc:sldMk cId="882274382" sldId="410"/>
            <ac:spMk id="5" creationId="{00000000-0000-0000-0000-000000000000}"/>
          </ac:spMkLst>
        </pc:spChg>
      </pc:sldChg>
      <pc:sldChg chg="modSp add replId">
        <pc:chgData name="" userId="" providerId="" clId="Web-{75FF9926-A43A-4D77-BEE8-B6163C0F6B20}" dt="2019-12-28T06:50:29.449" v="233" actId="20577"/>
        <pc:sldMkLst>
          <pc:docMk/>
          <pc:sldMk cId="2703467351" sldId="411"/>
        </pc:sldMkLst>
        <pc:spChg chg="mod">
          <ac:chgData name="" userId="" providerId="" clId="Web-{75FF9926-A43A-4D77-BEE8-B6163C0F6B20}" dt="2019-12-28T06:50:29.449" v="233" actId="20577"/>
          <ac:spMkLst>
            <pc:docMk/>
            <pc:sldMk cId="2703467351" sldId="411"/>
            <ac:spMk id="5" creationId="{00000000-0000-0000-0000-000000000000}"/>
          </ac:spMkLst>
        </pc:spChg>
      </pc:sldChg>
      <pc:sldChg chg="modSp add replId">
        <pc:chgData name="" userId="" providerId="" clId="Web-{75FF9926-A43A-4D77-BEE8-B6163C0F6B20}" dt="2019-12-28T06:51:26.184" v="263" actId="20577"/>
        <pc:sldMkLst>
          <pc:docMk/>
          <pc:sldMk cId="1385430132" sldId="412"/>
        </pc:sldMkLst>
        <pc:spChg chg="mod">
          <ac:chgData name="" userId="" providerId="" clId="Web-{75FF9926-A43A-4D77-BEE8-B6163C0F6B20}" dt="2019-12-28T06:51:26.184" v="263" actId="20577"/>
          <ac:spMkLst>
            <pc:docMk/>
            <pc:sldMk cId="1385430132" sldId="412"/>
            <ac:spMk id="5" creationId="{00000000-0000-0000-0000-000000000000}"/>
          </ac:spMkLst>
        </pc:spChg>
      </pc:sldChg>
      <pc:sldChg chg="modSp add replId">
        <pc:chgData name="" userId="" providerId="" clId="Web-{75FF9926-A43A-4D77-BEE8-B6163C0F6B20}" dt="2019-12-28T06:51:32.277" v="268" actId="20577"/>
        <pc:sldMkLst>
          <pc:docMk/>
          <pc:sldMk cId="4152218389" sldId="413"/>
        </pc:sldMkLst>
        <pc:spChg chg="mod">
          <ac:chgData name="" userId="" providerId="" clId="Web-{75FF9926-A43A-4D77-BEE8-B6163C0F6B20}" dt="2019-12-28T06:51:32.277" v="268" actId="20577"/>
          <ac:spMkLst>
            <pc:docMk/>
            <pc:sldMk cId="4152218389" sldId="413"/>
            <ac:spMk id="5" creationId="{00000000-0000-0000-0000-000000000000}"/>
          </ac:spMkLst>
        </pc:spChg>
      </pc:sldChg>
      <pc:sldChg chg="modSp add replId">
        <pc:chgData name="" userId="" providerId="" clId="Web-{75FF9926-A43A-4D77-BEE8-B6163C0F6B20}" dt="2019-12-28T06:51:51.637" v="284" actId="20577"/>
        <pc:sldMkLst>
          <pc:docMk/>
          <pc:sldMk cId="3890724684" sldId="414"/>
        </pc:sldMkLst>
        <pc:spChg chg="mod">
          <ac:chgData name="" userId="" providerId="" clId="Web-{75FF9926-A43A-4D77-BEE8-B6163C0F6B20}" dt="2019-12-28T06:51:51.637" v="284" actId="20577"/>
          <ac:spMkLst>
            <pc:docMk/>
            <pc:sldMk cId="3890724684" sldId="414"/>
            <ac:spMk id="5" creationId="{00000000-0000-0000-0000-000000000000}"/>
          </ac:spMkLst>
        </pc:spChg>
      </pc:sldChg>
      <pc:sldChg chg="modSp add replId">
        <pc:chgData name="" userId="" providerId="" clId="Web-{75FF9926-A43A-4D77-BEE8-B6163C0F6B20}" dt="2019-12-28T06:52:40.450" v="290" actId="20577"/>
        <pc:sldMkLst>
          <pc:docMk/>
          <pc:sldMk cId="1120300189" sldId="415"/>
        </pc:sldMkLst>
        <pc:spChg chg="mod">
          <ac:chgData name="" userId="" providerId="" clId="Web-{75FF9926-A43A-4D77-BEE8-B6163C0F6B20}" dt="2019-12-28T06:52:40.450" v="290" actId="20577"/>
          <ac:spMkLst>
            <pc:docMk/>
            <pc:sldMk cId="1120300189" sldId="415"/>
            <ac:spMk id="5" creationId="{00000000-0000-0000-0000-000000000000}"/>
          </ac:spMkLst>
        </pc:spChg>
      </pc:sldChg>
      <pc:sldChg chg="modSp add replId">
        <pc:chgData name="" userId="" providerId="" clId="Web-{75FF9926-A43A-4D77-BEE8-B6163C0F6B20}" dt="2019-12-28T06:52:44.637" v="294" actId="20577"/>
        <pc:sldMkLst>
          <pc:docMk/>
          <pc:sldMk cId="3993544712" sldId="416"/>
        </pc:sldMkLst>
        <pc:spChg chg="mod">
          <ac:chgData name="" userId="" providerId="" clId="Web-{75FF9926-A43A-4D77-BEE8-B6163C0F6B20}" dt="2019-12-28T06:52:44.637" v="294" actId="20577"/>
          <ac:spMkLst>
            <pc:docMk/>
            <pc:sldMk cId="3993544712" sldId="416"/>
            <ac:spMk id="5" creationId="{00000000-0000-0000-0000-000000000000}"/>
          </ac:spMkLst>
        </pc:spChg>
      </pc:sldChg>
      <pc:sldChg chg="modSp add replId">
        <pc:chgData name="" userId="" providerId="" clId="Web-{75FF9926-A43A-4D77-BEE8-B6163C0F6B20}" dt="2019-12-28T06:52:57.575" v="301" actId="20577"/>
        <pc:sldMkLst>
          <pc:docMk/>
          <pc:sldMk cId="732289049" sldId="417"/>
        </pc:sldMkLst>
        <pc:spChg chg="mod">
          <ac:chgData name="" userId="" providerId="" clId="Web-{75FF9926-A43A-4D77-BEE8-B6163C0F6B20}" dt="2019-12-28T06:52:57.575" v="301" actId="20577"/>
          <ac:spMkLst>
            <pc:docMk/>
            <pc:sldMk cId="732289049" sldId="417"/>
            <ac:spMk id="5" creationId="{00000000-0000-0000-0000-000000000000}"/>
          </ac:spMkLst>
        </pc:spChg>
      </pc:sldChg>
      <pc:sldChg chg="modSp add replId">
        <pc:chgData name="" userId="" providerId="" clId="Web-{75FF9926-A43A-4D77-BEE8-B6163C0F6B20}" dt="2019-12-28T06:53:16.200" v="305" actId="20577"/>
        <pc:sldMkLst>
          <pc:docMk/>
          <pc:sldMk cId="648820188" sldId="418"/>
        </pc:sldMkLst>
        <pc:spChg chg="mod">
          <ac:chgData name="" userId="" providerId="" clId="Web-{75FF9926-A43A-4D77-BEE8-B6163C0F6B20}" dt="2019-12-28T06:53:16.200" v="305" actId="20577"/>
          <ac:spMkLst>
            <pc:docMk/>
            <pc:sldMk cId="648820188" sldId="418"/>
            <ac:spMk id="5" creationId="{00000000-0000-0000-0000-000000000000}"/>
          </ac:spMkLst>
        </pc:spChg>
      </pc:sldChg>
      <pc:sldChg chg="modSp add replId">
        <pc:chgData name="" userId="" providerId="" clId="Web-{75FF9926-A43A-4D77-BEE8-B6163C0F6B20}" dt="2019-12-28T06:53:19.903" v="309" actId="20577"/>
        <pc:sldMkLst>
          <pc:docMk/>
          <pc:sldMk cId="2545293092" sldId="419"/>
        </pc:sldMkLst>
        <pc:spChg chg="mod">
          <ac:chgData name="" userId="" providerId="" clId="Web-{75FF9926-A43A-4D77-BEE8-B6163C0F6B20}" dt="2019-12-28T06:53:19.903" v="309" actId="20577"/>
          <ac:spMkLst>
            <pc:docMk/>
            <pc:sldMk cId="2545293092" sldId="419"/>
            <ac:spMk id="5" creationId="{00000000-0000-0000-0000-000000000000}"/>
          </ac:spMkLst>
        </pc:spChg>
      </pc:sldChg>
      <pc:sldChg chg="modSp add replId">
        <pc:chgData name="" userId="" providerId="" clId="Web-{75FF9926-A43A-4D77-BEE8-B6163C0F6B20}" dt="2019-12-28T06:53:30.420" v="314" actId="20577"/>
        <pc:sldMkLst>
          <pc:docMk/>
          <pc:sldMk cId="3522159020" sldId="420"/>
        </pc:sldMkLst>
        <pc:spChg chg="mod">
          <ac:chgData name="" userId="" providerId="" clId="Web-{75FF9926-A43A-4D77-BEE8-B6163C0F6B20}" dt="2019-12-28T06:53:30.420" v="314" actId="20577"/>
          <ac:spMkLst>
            <pc:docMk/>
            <pc:sldMk cId="3522159020" sldId="420"/>
            <ac:spMk id="5" creationId="{00000000-0000-0000-0000-000000000000}"/>
          </ac:spMkLst>
        </pc:spChg>
      </pc:sldChg>
      <pc:sldChg chg="add del replId">
        <pc:chgData name="" userId="" providerId="" clId="Web-{75FF9926-A43A-4D77-BEE8-B6163C0F6B20}" dt="2019-12-28T06:53:56.498" v="333"/>
        <pc:sldMkLst>
          <pc:docMk/>
          <pc:sldMk cId="880285478" sldId="421"/>
        </pc:sldMkLst>
      </pc:sldChg>
      <pc:sldChg chg="add del replId">
        <pc:chgData name="" userId="" providerId="" clId="Web-{75FF9926-A43A-4D77-BEE8-B6163C0F6B20}" dt="2019-12-28T06:54:01.436" v="334"/>
        <pc:sldMkLst>
          <pc:docMk/>
          <pc:sldMk cId="819211729" sldId="422"/>
        </pc:sldMkLst>
      </pc:sldChg>
      <pc:sldChg chg="modSp add replId">
        <pc:chgData name="" userId="" providerId="" clId="Web-{75FF9926-A43A-4D77-BEE8-B6163C0F6B20}" dt="2019-12-28T06:54:27.845" v="337" actId="20577"/>
        <pc:sldMkLst>
          <pc:docMk/>
          <pc:sldMk cId="3385359221" sldId="423"/>
        </pc:sldMkLst>
        <pc:spChg chg="mod">
          <ac:chgData name="" userId="" providerId="" clId="Web-{75FF9926-A43A-4D77-BEE8-B6163C0F6B20}" dt="2019-12-28T06:54:27.845" v="337" actId="20577"/>
          <ac:spMkLst>
            <pc:docMk/>
            <pc:sldMk cId="3385359221" sldId="423"/>
            <ac:spMk id="5" creationId="{00000000-0000-0000-0000-000000000000}"/>
          </ac:spMkLst>
        </pc:spChg>
      </pc:sldChg>
      <pc:sldChg chg="modSp add replId">
        <pc:chgData name="" userId="" providerId="" clId="Web-{75FF9926-A43A-4D77-BEE8-B6163C0F6B20}" dt="2019-12-28T06:54:39.282" v="343" actId="20577"/>
        <pc:sldMkLst>
          <pc:docMk/>
          <pc:sldMk cId="1026682733" sldId="424"/>
        </pc:sldMkLst>
        <pc:spChg chg="mod">
          <ac:chgData name="" userId="" providerId="" clId="Web-{75FF9926-A43A-4D77-BEE8-B6163C0F6B20}" dt="2019-12-28T06:54:39.282" v="343" actId="20577"/>
          <ac:spMkLst>
            <pc:docMk/>
            <pc:sldMk cId="1026682733" sldId="424"/>
            <ac:spMk id="5" creationId="{00000000-0000-0000-0000-000000000000}"/>
          </ac:spMkLst>
        </pc:spChg>
      </pc:sldChg>
      <pc:sldChg chg="modSp add replId">
        <pc:chgData name="" userId="" providerId="" clId="Web-{75FF9926-A43A-4D77-BEE8-B6163C0F6B20}" dt="2019-12-28T06:54:56.861" v="347" actId="20577"/>
        <pc:sldMkLst>
          <pc:docMk/>
          <pc:sldMk cId="2341654978" sldId="425"/>
        </pc:sldMkLst>
        <pc:spChg chg="mod">
          <ac:chgData name="" userId="" providerId="" clId="Web-{75FF9926-A43A-4D77-BEE8-B6163C0F6B20}" dt="2019-12-28T06:54:56.861" v="347" actId="20577"/>
          <ac:spMkLst>
            <pc:docMk/>
            <pc:sldMk cId="2341654978" sldId="425"/>
            <ac:spMk id="5" creationId="{00000000-0000-0000-0000-000000000000}"/>
          </ac:spMkLst>
        </pc:spChg>
      </pc:sldChg>
      <pc:sldChg chg="modSp add replId">
        <pc:chgData name="" userId="" providerId="" clId="Web-{75FF9926-A43A-4D77-BEE8-B6163C0F6B20}" dt="2019-12-28T06:54:58.689" v="351" actId="20577"/>
        <pc:sldMkLst>
          <pc:docMk/>
          <pc:sldMk cId="2827474454" sldId="426"/>
        </pc:sldMkLst>
        <pc:spChg chg="mod">
          <ac:chgData name="" userId="" providerId="" clId="Web-{75FF9926-A43A-4D77-BEE8-B6163C0F6B20}" dt="2019-12-28T06:54:58.689" v="351" actId="20577"/>
          <ac:spMkLst>
            <pc:docMk/>
            <pc:sldMk cId="2827474454" sldId="426"/>
            <ac:spMk id="5" creationId="{00000000-0000-0000-0000-000000000000}"/>
          </ac:spMkLst>
        </pc:spChg>
      </pc:sldChg>
      <pc:sldChg chg="add replId">
        <pc:chgData name="" userId="" providerId="" clId="Web-{75FF9926-A43A-4D77-BEE8-B6163C0F6B20}" dt="2019-12-28T06:55:00.251" v="353"/>
        <pc:sldMkLst>
          <pc:docMk/>
          <pc:sldMk cId="3476566298" sldId="427"/>
        </pc:sldMkLst>
      </pc:sldChg>
      <pc:sldChg chg="add replId">
        <pc:chgData name="" userId="" providerId="" clId="Web-{75FF9926-A43A-4D77-BEE8-B6163C0F6B20}" dt="2019-12-28T06:55:01.298" v="354"/>
        <pc:sldMkLst>
          <pc:docMk/>
          <pc:sldMk cId="3803728867" sldId="428"/>
        </pc:sldMkLst>
      </pc:sldChg>
    </pc:docChg>
  </pc:docChgLst>
  <pc:docChgLst>
    <pc:chgData clId="Web-{2E33F95E-8AF7-4350-8C10-A272357468F3}"/>
    <pc:docChg chg="addSld delSld modSld">
      <pc:chgData name="" userId="" providerId="" clId="Web-{2E33F95E-8AF7-4350-8C10-A272357468F3}" dt="2020-02-21T19:05:08.379" v="41" actId="1076"/>
      <pc:docMkLst>
        <pc:docMk/>
      </pc:docMkLst>
      <pc:sldChg chg="addSp delSp modSp add del">
        <pc:chgData name="" userId="" providerId="" clId="Web-{2E33F95E-8AF7-4350-8C10-A272357468F3}" dt="2020-02-21T19:02:39.879" v="6" actId="20577"/>
        <pc:sldMkLst>
          <pc:docMk/>
          <pc:sldMk cId="1253245608" sldId="296"/>
        </pc:sldMkLst>
        <pc:spChg chg="mod">
          <ac:chgData name="" userId="" providerId="" clId="Web-{2E33F95E-8AF7-4350-8C10-A272357468F3}" dt="2020-02-21T19:02:39.879" v="6" actId="20577"/>
          <ac:spMkLst>
            <pc:docMk/>
            <pc:sldMk cId="1253245608" sldId="296"/>
            <ac:spMk id="4" creationId="{00000000-0000-0000-0000-000000000000}"/>
          </ac:spMkLst>
        </pc:spChg>
        <pc:picChg chg="add del mod">
          <ac:chgData name="" userId="" providerId="" clId="Web-{2E33F95E-8AF7-4350-8C10-A272357468F3}" dt="2020-02-21T19:02:14.051" v="3"/>
          <ac:picMkLst>
            <pc:docMk/>
            <pc:sldMk cId="1253245608" sldId="296"/>
            <ac:picMk id="2" creationId="{9AA44F95-506F-497B-93E3-AB58F7376814}"/>
          </ac:picMkLst>
        </pc:picChg>
        <pc:picChg chg="add del mod">
          <ac:chgData name="" userId="" providerId="" clId="Web-{2E33F95E-8AF7-4350-8C10-A272357468F3}" dt="2020-02-21T19:02:18.426" v="5"/>
          <ac:picMkLst>
            <pc:docMk/>
            <pc:sldMk cId="1253245608" sldId="296"/>
            <ac:picMk id="5" creationId="{7394199C-E557-4D5E-A19B-301241A47EC2}"/>
          </ac:picMkLst>
        </pc:picChg>
      </pc:sldChg>
      <pc:sldChg chg="modSp add replId">
        <pc:chgData name="" userId="" providerId="" clId="Web-{2E33F95E-8AF7-4350-8C10-A272357468F3}" dt="2020-02-21T19:05:02.567" v="39" actId="14100"/>
        <pc:sldMkLst>
          <pc:docMk/>
          <pc:sldMk cId="198476568" sldId="311"/>
        </pc:sldMkLst>
        <pc:spChg chg="mod">
          <ac:chgData name="" userId="" providerId="" clId="Web-{2E33F95E-8AF7-4350-8C10-A272357468F3}" dt="2020-02-21T19:05:02.567" v="39" actId="14100"/>
          <ac:spMkLst>
            <pc:docMk/>
            <pc:sldMk cId="198476568" sldId="311"/>
            <ac:spMk id="4" creationId="{00000000-0000-0000-0000-000000000000}"/>
          </ac:spMkLst>
        </pc:spChg>
      </pc:sldChg>
      <pc:sldChg chg="modSp add replId">
        <pc:chgData name="" userId="" providerId="" clId="Web-{2E33F95E-8AF7-4350-8C10-A272357468F3}" dt="2020-02-21T19:05:08.379" v="41" actId="1076"/>
        <pc:sldMkLst>
          <pc:docMk/>
          <pc:sldMk cId="2658067262" sldId="312"/>
        </pc:sldMkLst>
        <pc:spChg chg="mod">
          <ac:chgData name="" userId="" providerId="" clId="Web-{2E33F95E-8AF7-4350-8C10-A272357468F3}" dt="2020-02-21T19:05:08.379" v="41" actId="1076"/>
          <ac:spMkLst>
            <pc:docMk/>
            <pc:sldMk cId="2658067262" sldId="312"/>
            <ac:spMk id="4" creationId="{00000000-0000-0000-0000-000000000000}"/>
          </ac:spMkLst>
        </pc:spChg>
      </pc:sldChg>
    </pc:docChg>
  </pc:docChgLst>
</pc:chgInfo>
</file>

<file path=ppt/handoutMasters/_rels/handoutMaster1.xml.rels><?xml version="1.0" encoding="UTF-8" standalone="no"?><Relationships xmlns="http://schemas.openxmlformats.org/package/2006/relationships"><Relationship Id="rId1" Target="../theme/theme4.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BCFBE0-9AD4-43D1-BC4F-D82CC0E8F0B5}" type="datetimeFigureOut">
              <a:rPr lang="en-CA" smtClean="0"/>
              <a:t>2020-02-21</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9989D3-0255-4D70-B0F9-5CC1CFE14F65}" type="slidenum">
              <a:rPr lang="en-CA" smtClean="0"/>
              <a:t>‹#›</a:t>
            </a:fld>
            <a:endParaRPr lang="en-CA"/>
          </a:p>
        </p:txBody>
      </p:sp>
    </p:spTree>
    <p:extLst>
      <p:ext uri="{BB962C8B-B14F-4D97-AF65-F5344CB8AC3E}">
        <p14:creationId xmlns:p14="http://schemas.microsoft.com/office/powerpoint/2010/main" val="308765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no"?><Relationships xmlns="http://schemas.openxmlformats.org/package/2006/relationships"><Relationship Id="rId1" Target="../theme/theme3.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extLst>
      <p:ext uri="{BB962C8B-B14F-4D97-AF65-F5344CB8AC3E}">
        <p14:creationId xmlns:p14="http://schemas.microsoft.com/office/powerpoint/2010/main" val="2284387194"/>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7.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003E58F-553C-4850-B83D-CD9E7947CEFF}" type="slidenum">
              <a:rPr lang="en-CA" smtClean="0"/>
              <a:t>13</a:t>
            </a:fld>
            <a:endParaRPr lang="en-CA"/>
          </a:p>
        </p:txBody>
      </p:sp>
    </p:spTree>
    <p:extLst>
      <p:ext uri="{BB962C8B-B14F-4D97-AF65-F5344CB8AC3E}">
        <p14:creationId xmlns:p14="http://schemas.microsoft.com/office/powerpoint/2010/main" val="1722904719"/>
      </p:ext>
    </p:extLst>
  </p:cSld>
  <p:clrMapOvr>
    <a:masterClrMapping/>
  </p:clrMapOvr>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Bridge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Bridge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4</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 </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 </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Bridge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4</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Bridge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2020-02-21</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0.jpg" Type="http://schemas.openxmlformats.org/officeDocument/2006/relationships/image"/></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1.jpg" Type="http://schemas.openxmlformats.org/officeDocument/2006/relationships/image"/></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2.jpg" Type="http://schemas.openxmlformats.org/officeDocument/2006/relationships/image"/></Relationships>
</file>

<file path=ppt/slideLayouts/_rels/slideLayout1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3.jpg" Type="http://schemas.openxmlformats.org/officeDocument/2006/relationships/image"/></Relationships>
</file>

<file path=ppt/slideLayouts/_rels/slideLayout1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4.jpg" Type="http://schemas.openxmlformats.org/officeDocument/2006/relationships/image"/></Relationships>
</file>

<file path=ppt/slideLayouts/_rels/slideLayout1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5.jpg" Type="http://schemas.openxmlformats.org/officeDocument/2006/relationships/image"/></Relationships>
</file>

<file path=ppt/slideLayouts/_rels/slideLayout16.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6.jpeg" Type="http://schemas.openxmlformats.org/officeDocument/2006/relationships/image"/></Relationships>
</file>

<file path=ppt/slideLayouts/_rels/slideLayout17.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7.jpeg" Type="http://schemas.openxmlformats.org/officeDocument/2006/relationships/image"/></Relationships>
</file>

<file path=ppt/slideLayouts/_rels/slideLayout18.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8.jpg" Type="http://schemas.openxmlformats.org/officeDocument/2006/relationships/image"/></Relationships>
</file>

<file path=ppt/slideLayouts/_rels/slideLayout19.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jpeg" Type="http://schemas.openxmlformats.org/officeDocument/2006/relationships/image"/></Relationships>
</file>

<file path=ppt/slideLayouts/_rels/slideLayout20.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2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9.jpg" Type="http://schemas.openxmlformats.org/officeDocument/2006/relationships/image"/><Relationship Id="rId3" Target="../media/image20.png" Type="http://schemas.openxmlformats.org/officeDocument/2006/relationships/image"/></Relationships>
</file>

<file path=ppt/slideLayouts/_rels/slideLayout2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21.jpg" Type="http://schemas.openxmlformats.org/officeDocument/2006/relationships/image"/></Relationships>
</file>

<file path=ppt/slideLayouts/_rels/slideLayout24.xml.rels><?xml version="1.0" encoding="UTF-8" standalone="no"?><Relationships xmlns="http://schemas.openxmlformats.org/package/2006/relationships"><Relationship Id="rId1" Target="../slideMasters/slideMaster2.xml" Type="http://schemas.openxmlformats.org/officeDocument/2006/relationships/slideMaster"/><Relationship Id="rId2" Target="../media/image22.JPG" Type="http://schemas.openxmlformats.org/officeDocument/2006/relationships/image"/></Relationships>
</file>

<file path=ppt/slideLayouts/_rels/slideLayout25.xml.rels><?xml version="1.0" encoding="UTF-8" standalone="no"?><Relationships xmlns="http://schemas.openxmlformats.org/package/2006/relationships"><Relationship Id="rId1" Target="../slideMasters/slideMaster2.xml" Type="http://schemas.openxmlformats.org/officeDocument/2006/relationships/slideMaster"/><Relationship Id="rId2" Target="../media/image8.jpg" Type="http://schemas.openxmlformats.org/officeDocument/2006/relationships/image"/></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2.png" Type="http://schemas.openxmlformats.org/officeDocument/2006/relationships/image"/><Relationship Id="rId3" Target="../media/hdphoto1.wdp" Type="http://schemas.microsoft.com/office/2007/relationships/hdphoto"/></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7.jpg" Type="http://schemas.openxmlformats.org/officeDocument/2006/relationships/image"/></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9.jpg" Type="http://schemas.openxmlformats.org/officeDocument/2006/relationships/image"/></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lank Vers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53528"/>
            <a:ext cx="16459200" cy="491067"/>
          </a:xfrm>
        </p:spPr>
        <p:txBody>
          <a:bodyPr>
            <a:normAutofit/>
          </a:bodyPr>
          <a:lstStyle>
            <a:lvl1pPr algn="l">
              <a:defRPr sz="27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53375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ong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B1C879-5E62-4576-BCF1-FCF2940C5779}"/>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94570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ong2">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9C2ABD-1746-4E87-BFF7-720BE6A824EF}"/>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5958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Song3">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7EA802-677E-4085-ACED-C3925C280832}"/>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13383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ong4">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30CEF-3C2B-4F97-A19B-92B9DF30836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29556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ong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B5745-DBA6-474D-AF0A-4EB6790D4BC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53012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ong6">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2500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rdsPray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127ABF87-8D37-F043-A2A5-B3997CC87E9C}"/>
              </a:ext>
            </a:extLst>
          </p:cNvPr>
          <p:cNvSpPr txBox="1"/>
          <p:nvPr userDrawn="1"/>
        </p:nvSpPr>
        <p:spPr>
          <a:xfrm>
            <a:off x="800711" y="1433872"/>
            <a:ext cx="16686578" cy="6999545"/>
          </a:xfrm>
          <a:prstGeom prst="rect">
            <a:avLst/>
          </a:prstGeom>
        </p:spPr>
        <p:txBody>
          <a:bodyPr lIns="0" tIns="0" rIns="0" bIns="0" rtlCol="0" anchor="t">
            <a:spAutoFit/>
          </a:bodyPr>
          <a:lstStyle/>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Our Father in heaven, hallowed be thy name, thy kingdom come, thy will be done, on earth as it is in heaven. </a:t>
            </a:r>
          </a:p>
          <a:p>
            <a:pPr algn="ctr">
              <a:lnSpc>
                <a:spcPts val="2735"/>
              </a:lnSpc>
            </a:pPr>
            <a:endPar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endParaRPr>
          </a:p>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Give us today our daily bread. And forgive us our trespasses, as we forgive those who trespass against us. And lead us not into temptation, but deliver us from evil. </a:t>
            </a:r>
          </a:p>
          <a:p>
            <a:pPr algn="ctr">
              <a:lnSpc>
                <a:spcPts val="2735"/>
              </a:lnSpc>
            </a:pPr>
            <a:endPar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endParaRPr>
          </a:p>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For thine is the Kingdom, and the power, and the glory. Forever and ever. Amen</a:t>
            </a:r>
          </a:p>
          <a:p>
            <a:pPr algn="ctr">
              <a:lnSpc>
                <a:spcPts val="6154"/>
              </a:lnSpc>
            </a:pPr>
            <a:r>
              <a:rPr lang="en-US" sz="3846" b="0" i="0" spc="288" dirty="0">
                <a:solidFill>
                  <a:srgbClr val="000000"/>
                </a:solidFill>
                <a:effectLst>
                  <a:glow rad="215900">
                    <a:schemeClr val="bg1">
                      <a:alpha val="60000"/>
                    </a:schemeClr>
                  </a:glow>
                </a:effectLst>
                <a:latin typeface="Avenir Light" panose="020B0402020203020204" pitchFamily="34" charset="77"/>
                <a:ea typeface="Helvetica Neue Thin" panose="020B0403020202020204" pitchFamily="34" charset="0"/>
              </a:rPr>
              <a:t>																			  </a:t>
            </a:r>
            <a:r>
              <a:rPr lang="en-US" sz="2400" b="0" i="0" spc="180" dirty="0">
                <a:solidFill>
                  <a:srgbClr val="545454"/>
                </a:solidFill>
                <a:effectLst>
                  <a:glow rad="215900">
                    <a:schemeClr val="bg1">
                      <a:alpha val="60000"/>
                    </a:schemeClr>
                  </a:glow>
                </a:effectLst>
                <a:latin typeface="Avenir Light" panose="020B0402020203020204" pitchFamily="34" charset="77"/>
                <a:ea typeface="Helvetica Neue Light" panose="02000403000000020004" pitchFamily="2" charset="0"/>
              </a:rPr>
              <a:t>MATTHEW 6:9-13  </a:t>
            </a:r>
          </a:p>
        </p:txBody>
      </p:sp>
      <p:sp>
        <p:nvSpPr>
          <p:cNvPr id="6" name="TextBox 2">
            <a:extLst>
              <a:ext uri="{FF2B5EF4-FFF2-40B4-BE49-F238E27FC236}">
                <a16:creationId xmlns:a16="http://schemas.microsoft.com/office/drawing/2014/main" id="{A9DBF881-BF15-C043-85C0-31798B718FBF}"/>
              </a:ext>
            </a:extLst>
          </p:cNvPr>
          <p:cNvSpPr txBox="1"/>
          <p:nvPr userDrawn="1"/>
        </p:nvSpPr>
        <p:spPr>
          <a:xfrm>
            <a:off x="9184661" y="8539718"/>
            <a:ext cx="8074639" cy="739048"/>
          </a:xfrm>
          <a:prstGeom prst="rect">
            <a:avLst/>
          </a:prstGeom>
        </p:spPr>
        <p:txBody>
          <a:bodyPr lIns="0" tIns="0" rIns="0" bIns="0" rtlCol="0" anchor="t">
            <a:spAutoFit/>
          </a:bodyPr>
          <a:lstStyle/>
          <a:p>
            <a:pPr algn="r">
              <a:lnSpc>
                <a:spcPts val="5760"/>
              </a:lnSpc>
            </a:pPr>
            <a:r>
              <a:rPr lang="en-US" sz="4800" b="0" i="0" dirty="0">
                <a:solidFill>
                  <a:srgbClr val="545454"/>
                </a:solidFill>
                <a:effectLst>
                  <a:glow rad="254000">
                    <a:schemeClr val="bg1">
                      <a:alpha val="40000"/>
                    </a:schemeClr>
                  </a:glow>
                </a:effectLst>
                <a:latin typeface="Avenir Light" panose="020B0402020203020204" pitchFamily="34" charset="77"/>
              </a:rPr>
              <a:t>Lord's Prayer</a:t>
            </a:r>
          </a:p>
        </p:txBody>
      </p:sp>
    </p:spTree>
    <p:extLst>
      <p:ext uri="{BB962C8B-B14F-4D97-AF65-F5344CB8AC3E}">
        <p14:creationId xmlns:p14="http://schemas.microsoft.com/office/powerpoint/2010/main" val="362848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ospel Sunday">
    <p:bg>
      <p:bgPr>
        <a:blipFill dpi="0" rotWithShape="1">
          <a:blip r:embed="rId2">
            <a:lum/>
          </a:blip>
          <a:srcRect/>
          <a:stretch>
            <a:fillRect l="-36000" t="-28000" r="-36000" b="-3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18A9D9-C28C-834A-8A83-698524F741F3}"/>
              </a:ext>
            </a:extLst>
          </p:cNvPr>
          <p:cNvSpPr/>
          <p:nvPr userDrawn="1"/>
        </p:nvSpPr>
        <p:spPr>
          <a:xfrm>
            <a:off x="0" y="0"/>
            <a:ext cx="18288000" cy="10287000"/>
          </a:xfrm>
          <a:prstGeom prst="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2">
            <a:extLst>
              <a:ext uri="{FF2B5EF4-FFF2-40B4-BE49-F238E27FC236}">
                <a16:creationId xmlns:a16="http://schemas.microsoft.com/office/drawing/2014/main" id="{8714AB4B-6154-4378-AA7B-71FA5ACD4FC3}"/>
              </a:ext>
            </a:extLst>
          </p:cNvPr>
          <p:cNvSpPr txBox="1"/>
          <p:nvPr userDrawn="1"/>
        </p:nvSpPr>
        <p:spPr>
          <a:xfrm>
            <a:off x="3480646" y="4582879"/>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ea typeface="Helvetica Neue" panose="02000503000000020004" pitchFamily="2" charset="0"/>
                <a:cs typeface="Helvetica Neue" panose="02000503000000020004" pitchFamily="2" charset="0"/>
              </a:rPr>
              <a:t>GOSPEL SUNDAY</a:t>
            </a:r>
          </a:p>
        </p:txBody>
      </p:sp>
      <p:sp>
        <p:nvSpPr>
          <p:cNvPr id="8" name="TextBox 3">
            <a:extLst>
              <a:ext uri="{FF2B5EF4-FFF2-40B4-BE49-F238E27FC236}">
                <a16:creationId xmlns:a16="http://schemas.microsoft.com/office/drawing/2014/main" id="{15DCEC84-0363-4240-8F0B-B4AB50A78300}"/>
              </a:ext>
            </a:extLst>
          </p:cNvPr>
          <p:cNvSpPr txBox="1"/>
          <p:nvPr userDrawn="1"/>
        </p:nvSpPr>
        <p:spPr>
          <a:xfrm>
            <a:off x="6584706" y="3959641"/>
            <a:ext cx="5118589" cy="364026"/>
          </a:xfrm>
          <a:prstGeom prst="rect">
            <a:avLst/>
          </a:prstGeom>
        </p:spPr>
        <p:txBody>
          <a:bodyPr lIns="0" tIns="0" rIns="0" bIns="0" rtlCol="0" anchor="t">
            <a:spAutoFit/>
          </a:bodyPr>
          <a:lstStyle/>
          <a:p>
            <a:pPr algn="ctr">
              <a:lnSpc>
                <a:spcPts val="2832"/>
              </a:lnSpc>
            </a:pPr>
            <a:r>
              <a:rPr lang="en-US" sz="2400" b="0" i="0" spc="993" dirty="0">
                <a:solidFill>
                  <a:srgbClr val="FFFFFF"/>
                </a:solidFill>
                <a:effectLst>
                  <a:glow rad="215900">
                    <a:schemeClr val="tx1">
                      <a:alpha val="60000"/>
                    </a:schemeClr>
                  </a:glow>
                </a:effectLst>
                <a:latin typeface="Avenir Light" panose="020B0402020203020204" pitchFamily="34" charset="77"/>
                <a:ea typeface="Helvetica Neue Light" panose="02000403000000020004" pitchFamily="2" charset="0"/>
              </a:rPr>
              <a:t>WELCOME TO </a:t>
            </a:r>
          </a:p>
        </p:txBody>
      </p:sp>
    </p:spTree>
    <p:extLst>
      <p:ext uri="{BB962C8B-B14F-4D97-AF65-F5344CB8AC3E}">
        <p14:creationId xmlns:p14="http://schemas.microsoft.com/office/powerpoint/2010/main" val="224876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rporate Prayer">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193D2-2F85-4392-B5BE-FAE6773B5028}"/>
              </a:ext>
            </a:extLst>
          </p:cNvPr>
          <p:cNvPicPr>
            <a:picLocks noChangeAspect="1"/>
          </p:cNvPicPr>
          <p:nvPr userDrawn="1"/>
        </p:nvPicPr>
        <p:blipFill rotWithShape="1">
          <a:blip r:embed="rId2"/>
          <a:srcRect t="13701" r="13701"/>
          <a:stretch/>
        </p:blipFill>
        <p:spPr>
          <a:xfrm>
            <a:off x="0" y="0"/>
            <a:ext cx="18288000" cy="10287000"/>
          </a:xfrm>
          <a:prstGeom prst="rect">
            <a:avLst/>
          </a:prstGeom>
        </p:spPr>
      </p:pic>
      <p:sp>
        <p:nvSpPr>
          <p:cNvPr id="7" name="TextBox 2">
            <a:extLst>
              <a:ext uri="{FF2B5EF4-FFF2-40B4-BE49-F238E27FC236}">
                <a16:creationId xmlns:a16="http://schemas.microsoft.com/office/drawing/2014/main" id="{8714AB4B-6154-4378-AA7B-71FA5ACD4FC3}"/>
              </a:ext>
            </a:extLst>
          </p:cNvPr>
          <p:cNvSpPr txBox="1"/>
          <p:nvPr userDrawn="1"/>
        </p:nvSpPr>
        <p:spPr>
          <a:xfrm>
            <a:off x="3480646" y="4582879"/>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rPr>
              <a:t>PRAYER</a:t>
            </a:r>
          </a:p>
        </p:txBody>
      </p:sp>
      <p:sp>
        <p:nvSpPr>
          <p:cNvPr id="8" name="TextBox 3">
            <a:extLst>
              <a:ext uri="{FF2B5EF4-FFF2-40B4-BE49-F238E27FC236}">
                <a16:creationId xmlns:a16="http://schemas.microsoft.com/office/drawing/2014/main" id="{15DCEC84-0363-4240-8F0B-B4AB50A78300}"/>
              </a:ext>
            </a:extLst>
          </p:cNvPr>
          <p:cNvSpPr txBox="1"/>
          <p:nvPr userDrawn="1"/>
        </p:nvSpPr>
        <p:spPr>
          <a:xfrm>
            <a:off x="6584706" y="3959641"/>
            <a:ext cx="5118589" cy="364026"/>
          </a:xfrm>
          <a:prstGeom prst="rect">
            <a:avLst/>
          </a:prstGeom>
          <a:effectLst>
            <a:glow rad="215900">
              <a:schemeClr val="tx1">
                <a:alpha val="60000"/>
              </a:schemeClr>
            </a:glow>
          </a:effectLst>
        </p:spPr>
        <p:txBody>
          <a:bodyPr lIns="0" tIns="0" rIns="0" bIns="0" rtlCol="0" anchor="t">
            <a:spAutoFit/>
          </a:bodyPr>
          <a:lstStyle/>
          <a:p>
            <a:pPr algn="ctr">
              <a:lnSpc>
                <a:spcPts val="2832"/>
              </a:lnSpc>
            </a:pPr>
            <a:r>
              <a:rPr lang="en-US" sz="2400" b="0" i="0" spc="993" dirty="0">
                <a:solidFill>
                  <a:srgbClr val="FFFFFF"/>
                </a:solidFill>
                <a:effectLst>
                  <a:glow rad="215900">
                    <a:schemeClr val="tx1">
                      <a:alpha val="60000"/>
                    </a:schemeClr>
                  </a:glow>
                </a:effectLst>
                <a:latin typeface="Avenir Light" panose="020B0402020203020204" pitchFamily="34" charset="77"/>
                <a:ea typeface="Helvetica Neue Thin" panose="020B0403020202020204" pitchFamily="34" charset="0"/>
              </a:rPr>
              <a:t>COMMUNITY</a:t>
            </a:r>
          </a:p>
        </p:txBody>
      </p:sp>
    </p:spTree>
    <p:extLst>
      <p:ext uri="{BB962C8B-B14F-4D97-AF65-F5344CB8AC3E}">
        <p14:creationId xmlns:p14="http://schemas.microsoft.com/office/powerpoint/2010/main" val="4216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ipture Reading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195D0B-DAD1-44B2-8E26-494699F9AA46}"/>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4" name="TextBox 2">
            <a:extLst>
              <a:ext uri="{FF2B5EF4-FFF2-40B4-BE49-F238E27FC236}">
                <a16:creationId xmlns:a16="http://schemas.microsoft.com/office/drawing/2014/main" id="{37AC5A98-9784-416B-B910-1248B4069F2C}"/>
              </a:ext>
            </a:extLst>
          </p:cNvPr>
          <p:cNvSpPr txBox="1"/>
          <p:nvPr userDrawn="1"/>
        </p:nvSpPr>
        <p:spPr>
          <a:xfrm>
            <a:off x="3602165" y="3486603"/>
            <a:ext cx="11326708" cy="2441694"/>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ea typeface="GungsuhChe" panose="020B0503020000020004" pitchFamily="49" charset="-127"/>
              </a:rPr>
              <a:t>SCRIPTURE READING</a:t>
            </a:r>
          </a:p>
        </p:txBody>
      </p:sp>
      <p:grpSp>
        <p:nvGrpSpPr>
          <p:cNvPr id="5" name="Group 3">
            <a:extLst>
              <a:ext uri="{FF2B5EF4-FFF2-40B4-BE49-F238E27FC236}">
                <a16:creationId xmlns:a16="http://schemas.microsoft.com/office/drawing/2014/main" id="{37995D36-70E9-4A42-9D67-3A33EAE842E1}"/>
              </a:ext>
            </a:extLst>
          </p:cNvPr>
          <p:cNvGrpSpPr/>
          <p:nvPr userDrawn="1"/>
        </p:nvGrpSpPr>
        <p:grpSpPr>
          <a:xfrm>
            <a:off x="7144204" y="6030875"/>
            <a:ext cx="3999592" cy="161128"/>
            <a:chOff x="0" y="0"/>
            <a:chExt cx="8826878" cy="355600"/>
          </a:xfrm>
        </p:grpSpPr>
        <p:sp>
          <p:nvSpPr>
            <p:cNvPr id="6" name="Freeform 4">
              <a:extLst>
                <a:ext uri="{FF2B5EF4-FFF2-40B4-BE49-F238E27FC236}">
                  <a16:creationId xmlns:a16="http://schemas.microsoft.com/office/drawing/2014/main" id="{9DE463DA-8EB3-4537-B15F-1A4C585754F0}"/>
                </a:ext>
              </a:extLst>
            </p:cNvPr>
            <p:cNvSpPr/>
            <p:nvPr/>
          </p:nvSpPr>
          <p:spPr>
            <a:xfrm>
              <a:off x="92710" y="21590"/>
              <a:ext cx="8694798" cy="293370"/>
            </a:xfrm>
            <a:custGeom>
              <a:avLst/>
              <a:gdLst/>
              <a:ahLst/>
              <a:cxnLst/>
              <a:rect l="l" t="t" r="r" b="b"/>
              <a:pathLst>
                <a:path w="8694798" h="293370">
                  <a:moveTo>
                    <a:pt x="8292208" y="33020"/>
                  </a:moveTo>
                  <a:cubicBezTo>
                    <a:pt x="8245218" y="36830"/>
                    <a:pt x="8184258" y="45720"/>
                    <a:pt x="8141078" y="36830"/>
                  </a:cubicBezTo>
                  <a:cubicBezTo>
                    <a:pt x="7959468" y="41910"/>
                    <a:pt x="7777858" y="0"/>
                    <a:pt x="7592438" y="17780"/>
                  </a:cubicBezTo>
                  <a:cubicBezTo>
                    <a:pt x="7602599" y="24130"/>
                    <a:pt x="7592438" y="34290"/>
                    <a:pt x="7582278" y="38100"/>
                  </a:cubicBezTo>
                  <a:lnTo>
                    <a:pt x="7579738" y="31750"/>
                  </a:lnTo>
                  <a:lnTo>
                    <a:pt x="7565768" y="44450"/>
                  </a:lnTo>
                  <a:cubicBezTo>
                    <a:pt x="7551799" y="45720"/>
                    <a:pt x="7558149" y="29210"/>
                    <a:pt x="7569578" y="26670"/>
                  </a:cubicBezTo>
                  <a:cubicBezTo>
                    <a:pt x="7495918" y="26670"/>
                    <a:pt x="7429878" y="33020"/>
                    <a:pt x="7357488" y="29210"/>
                  </a:cubicBezTo>
                  <a:cubicBezTo>
                    <a:pt x="7352408" y="49530"/>
                    <a:pt x="7320658" y="30480"/>
                    <a:pt x="7318118" y="50800"/>
                  </a:cubicBezTo>
                  <a:cubicBezTo>
                    <a:pt x="7314308" y="46990"/>
                    <a:pt x="7318118" y="45720"/>
                    <a:pt x="7319388" y="41910"/>
                  </a:cubicBezTo>
                  <a:cubicBezTo>
                    <a:pt x="7305418" y="44450"/>
                    <a:pt x="7295258" y="46990"/>
                    <a:pt x="7286368" y="48260"/>
                  </a:cubicBezTo>
                  <a:cubicBezTo>
                    <a:pt x="7248037" y="50800"/>
                    <a:pt x="7227742" y="45720"/>
                    <a:pt x="7169117" y="27940"/>
                  </a:cubicBezTo>
                  <a:cubicBezTo>
                    <a:pt x="6824126" y="11430"/>
                    <a:pt x="6492664" y="25400"/>
                    <a:pt x="6154438" y="19050"/>
                  </a:cubicBezTo>
                  <a:cubicBezTo>
                    <a:pt x="5811702" y="22860"/>
                    <a:pt x="5473475" y="40640"/>
                    <a:pt x="5121720" y="45720"/>
                  </a:cubicBezTo>
                  <a:cubicBezTo>
                    <a:pt x="5067604" y="77470"/>
                    <a:pt x="4993194" y="62230"/>
                    <a:pt x="4930058" y="90170"/>
                  </a:cubicBezTo>
                  <a:lnTo>
                    <a:pt x="4934568" y="80010"/>
                  </a:lnTo>
                  <a:cubicBezTo>
                    <a:pt x="4880452" y="93980"/>
                    <a:pt x="4866923" y="77470"/>
                    <a:pt x="4797023" y="66040"/>
                  </a:cubicBezTo>
                  <a:cubicBezTo>
                    <a:pt x="4797023" y="77470"/>
                    <a:pt x="4769965" y="68580"/>
                    <a:pt x="4781239" y="87630"/>
                  </a:cubicBezTo>
                  <a:cubicBezTo>
                    <a:pt x="4756435" y="102870"/>
                    <a:pt x="4738397" y="60960"/>
                    <a:pt x="4704574" y="69850"/>
                  </a:cubicBezTo>
                  <a:cubicBezTo>
                    <a:pt x="4702319" y="63500"/>
                    <a:pt x="4704574" y="81280"/>
                    <a:pt x="4697810" y="74930"/>
                  </a:cubicBezTo>
                  <a:cubicBezTo>
                    <a:pt x="4609871" y="97790"/>
                    <a:pt x="4715848" y="64770"/>
                    <a:pt x="4600851" y="46990"/>
                  </a:cubicBezTo>
                  <a:cubicBezTo>
                    <a:pt x="4443012" y="53340"/>
                    <a:pt x="4282919" y="72390"/>
                    <a:pt x="4131844" y="60960"/>
                  </a:cubicBezTo>
                  <a:cubicBezTo>
                    <a:pt x="4140864" y="59690"/>
                    <a:pt x="4145373" y="74930"/>
                    <a:pt x="4129589" y="74930"/>
                  </a:cubicBezTo>
                  <a:cubicBezTo>
                    <a:pt x="4113805" y="44450"/>
                    <a:pt x="4077728" y="82550"/>
                    <a:pt x="4050670" y="71120"/>
                  </a:cubicBezTo>
                  <a:cubicBezTo>
                    <a:pt x="4052925" y="64770"/>
                    <a:pt x="4066454" y="63500"/>
                    <a:pt x="4073218" y="59690"/>
                  </a:cubicBezTo>
                  <a:cubicBezTo>
                    <a:pt x="4005573" y="46990"/>
                    <a:pt x="3946947" y="66040"/>
                    <a:pt x="3883812" y="53340"/>
                  </a:cubicBezTo>
                  <a:cubicBezTo>
                    <a:pt x="3822931" y="66040"/>
                    <a:pt x="3748521" y="39370"/>
                    <a:pt x="3707934" y="54610"/>
                  </a:cubicBezTo>
                  <a:cubicBezTo>
                    <a:pt x="3716953" y="43180"/>
                    <a:pt x="3680876" y="45720"/>
                    <a:pt x="3667347" y="39370"/>
                  </a:cubicBezTo>
                  <a:cubicBezTo>
                    <a:pt x="3622250" y="74930"/>
                    <a:pt x="3545585" y="26670"/>
                    <a:pt x="3491469" y="50800"/>
                  </a:cubicBezTo>
                  <a:lnTo>
                    <a:pt x="3493724" y="44450"/>
                  </a:lnTo>
                  <a:cubicBezTo>
                    <a:pt x="3324611" y="46990"/>
                    <a:pt x="3141969" y="39370"/>
                    <a:pt x="2968346" y="55880"/>
                  </a:cubicBezTo>
                  <a:cubicBezTo>
                    <a:pt x="2869133" y="59690"/>
                    <a:pt x="2758645" y="27940"/>
                    <a:pt x="2650413" y="43180"/>
                  </a:cubicBezTo>
                  <a:cubicBezTo>
                    <a:pt x="2630119" y="48260"/>
                    <a:pt x="2645903" y="55880"/>
                    <a:pt x="2630119" y="58420"/>
                  </a:cubicBezTo>
                  <a:cubicBezTo>
                    <a:pt x="2603061" y="57150"/>
                    <a:pt x="2630119" y="46990"/>
                    <a:pt x="2618845" y="43180"/>
                  </a:cubicBezTo>
                  <a:cubicBezTo>
                    <a:pt x="2564729" y="57150"/>
                    <a:pt x="2494829" y="40640"/>
                    <a:pt x="2427183" y="40640"/>
                  </a:cubicBezTo>
                  <a:cubicBezTo>
                    <a:pt x="2418164" y="45720"/>
                    <a:pt x="2400125" y="48260"/>
                    <a:pt x="2406890" y="55880"/>
                  </a:cubicBezTo>
                  <a:cubicBezTo>
                    <a:pt x="2332480" y="31750"/>
                    <a:pt x="2231012" y="64770"/>
                    <a:pt x="2154348" y="45720"/>
                  </a:cubicBezTo>
                  <a:cubicBezTo>
                    <a:pt x="2181406" y="76200"/>
                    <a:pt x="2109251" y="62230"/>
                    <a:pt x="2082193" y="69850"/>
                  </a:cubicBezTo>
                  <a:cubicBezTo>
                    <a:pt x="2066409" y="68580"/>
                    <a:pt x="2066409" y="60960"/>
                    <a:pt x="2070918" y="54610"/>
                  </a:cubicBezTo>
                  <a:cubicBezTo>
                    <a:pt x="2014547" y="58420"/>
                    <a:pt x="1985234" y="59690"/>
                    <a:pt x="1915334" y="50800"/>
                  </a:cubicBezTo>
                  <a:cubicBezTo>
                    <a:pt x="1883766" y="54610"/>
                    <a:pt x="1874747" y="71120"/>
                    <a:pt x="1836415" y="66040"/>
                  </a:cubicBezTo>
                  <a:cubicBezTo>
                    <a:pt x="1813866" y="44450"/>
                    <a:pt x="1757495" y="64770"/>
                    <a:pt x="1721418" y="57150"/>
                  </a:cubicBezTo>
                  <a:cubicBezTo>
                    <a:pt x="1730437" y="74930"/>
                    <a:pt x="1683085" y="90170"/>
                    <a:pt x="1647008" y="82550"/>
                  </a:cubicBezTo>
                  <a:lnTo>
                    <a:pt x="1658282" y="57150"/>
                  </a:lnTo>
                  <a:cubicBezTo>
                    <a:pt x="1644753" y="58420"/>
                    <a:pt x="1631224" y="59690"/>
                    <a:pt x="1615440" y="60960"/>
                  </a:cubicBezTo>
                  <a:cubicBezTo>
                    <a:pt x="1550670" y="67310"/>
                    <a:pt x="1468120" y="48260"/>
                    <a:pt x="1399540" y="76200"/>
                  </a:cubicBezTo>
                  <a:lnTo>
                    <a:pt x="1393190" y="64770"/>
                  </a:lnTo>
                  <a:cubicBezTo>
                    <a:pt x="1313180" y="82550"/>
                    <a:pt x="1234440" y="63500"/>
                    <a:pt x="1156970" y="92710"/>
                  </a:cubicBezTo>
                  <a:cubicBezTo>
                    <a:pt x="1136650" y="85090"/>
                    <a:pt x="1102360" y="80010"/>
                    <a:pt x="1082040" y="80010"/>
                  </a:cubicBezTo>
                  <a:cubicBezTo>
                    <a:pt x="1054100" y="92710"/>
                    <a:pt x="1043940" y="91440"/>
                    <a:pt x="1024890" y="111760"/>
                  </a:cubicBezTo>
                  <a:cubicBezTo>
                    <a:pt x="1014730" y="113030"/>
                    <a:pt x="1008380" y="101600"/>
                    <a:pt x="1003300" y="95250"/>
                  </a:cubicBezTo>
                  <a:cubicBezTo>
                    <a:pt x="967740" y="91440"/>
                    <a:pt x="934720" y="69850"/>
                    <a:pt x="905510" y="93980"/>
                  </a:cubicBezTo>
                  <a:lnTo>
                    <a:pt x="904240" y="81280"/>
                  </a:lnTo>
                  <a:cubicBezTo>
                    <a:pt x="876300" y="93980"/>
                    <a:pt x="835660" y="110490"/>
                    <a:pt x="803910" y="95250"/>
                  </a:cubicBezTo>
                  <a:cubicBezTo>
                    <a:pt x="795020" y="106680"/>
                    <a:pt x="763270" y="111760"/>
                    <a:pt x="777240" y="125730"/>
                  </a:cubicBezTo>
                  <a:cubicBezTo>
                    <a:pt x="764540" y="128270"/>
                    <a:pt x="769620" y="104140"/>
                    <a:pt x="756920" y="118110"/>
                  </a:cubicBezTo>
                  <a:lnTo>
                    <a:pt x="768350" y="99060"/>
                  </a:lnTo>
                  <a:cubicBezTo>
                    <a:pt x="697230" y="93980"/>
                    <a:pt x="637540" y="104140"/>
                    <a:pt x="568960" y="114300"/>
                  </a:cubicBezTo>
                  <a:cubicBezTo>
                    <a:pt x="551180" y="92710"/>
                    <a:pt x="505460" y="118110"/>
                    <a:pt x="466090" y="105410"/>
                  </a:cubicBezTo>
                  <a:cubicBezTo>
                    <a:pt x="443230" y="118110"/>
                    <a:pt x="403860" y="100330"/>
                    <a:pt x="386080" y="128270"/>
                  </a:cubicBezTo>
                  <a:lnTo>
                    <a:pt x="384810" y="115570"/>
                  </a:lnTo>
                  <a:cubicBezTo>
                    <a:pt x="354330" y="114300"/>
                    <a:pt x="313690" y="114300"/>
                    <a:pt x="273050" y="107950"/>
                  </a:cubicBezTo>
                  <a:cubicBezTo>
                    <a:pt x="250190" y="104140"/>
                    <a:pt x="250190" y="123190"/>
                    <a:pt x="231140" y="129540"/>
                  </a:cubicBezTo>
                  <a:lnTo>
                    <a:pt x="229870" y="116840"/>
                  </a:lnTo>
                  <a:cubicBezTo>
                    <a:pt x="209550" y="124460"/>
                    <a:pt x="204470" y="144780"/>
                    <a:pt x="196850" y="157480"/>
                  </a:cubicBezTo>
                  <a:cubicBezTo>
                    <a:pt x="181610" y="148590"/>
                    <a:pt x="179070" y="157480"/>
                    <a:pt x="163830" y="148590"/>
                  </a:cubicBezTo>
                  <a:cubicBezTo>
                    <a:pt x="179070" y="140970"/>
                    <a:pt x="191770" y="127000"/>
                    <a:pt x="201930" y="110490"/>
                  </a:cubicBezTo>
                  <a:cubicBezTo>
                    <a:pt x="177800" y="105410"/>
                    <a:pt x="152400" y="137160"/>
                    <a:pt x="137160" y="118110"/>
                  </a:cubicBezTo>
                  <a:cubicBezTo>
                    <a:pt x="116840" y="113030"/>
                    <a:pt x="101600" y="118110"/>
                    <a:pt x="99060" y="133350"/>
                  </a:cubicBezTo>
                  <a:lnTo>
                    <a:pt x="99060" y="135890"/>
                  </a:lnTo>
                  <a:lnTo>
                    <a:pt x="99060" y="133350"/>
                  </a:lnTo>
                  <a:cubicBezTo>
                    <a:pt x="97790" y="128270"/>
                    <a:pt x="86360" y="124460"/>
                    <a:pt x="96520" y="118110"/>
                  </a:cubicBezTo>
                  <a:cubicBezTo>
                    <a:pt x="81280" y="118110"/>
                    <a:pt x="71120" y="119380"/>
                    <a:pt x="62230" y="127000"/>
                  </a:cubicBezTo>
                  <a:cubicBezTo>
                    <a:pt x="64770" y="127000"/>
                    <a:pt x="69850" y="129540"/>
                    <a:pt x="72390" y="128270"/>
                  </a:cubicBezTo>
                  <a:cubicBezTo>
                    <a:pt x="64770" y="140970"/>
                    <a:pt x="49530" y="140970"/>
                    <a:pt x="53340" y="160020"/>
                  </a:cubicBezTo>
                  <a:cubicBezTo>
                    <a:pt x="60960" y="154940"/>
                    <a:pt x="62230" y="152400"/>
                    <a:pt x="71120" y="153670"/>
                  </a:cubicBezTo>
                  <a:cubicBezTo>
                    <a:pt x="67310" y="167640"/>
                    <a:pt x="40640" y="171450"/>
                    <a:pt x="34290" y="158750"/>
                  </a:cubicBezTo>
                  <a:cubicBezTo>
                    <a:pt x="26670" y="144780"/>
                    <a:pt x="52070" y="135890"/>
                    <a:pt x="39370" y="128270"/>
                  </a:cubicBezTo>
                  <a:lnTo>
                    <a:pt x="0" y="158750"/>
                  </a:lnTo>
                  <a:cubicBezTo>
                    <a:pt x="8890" y="154940"/>
                    <a:pt x="19050" y="162560"/>
                    <a:pt x="15240" y="173990"/>
                  </a:cubicBezTo>
                  <a:lnTo>
                    <a:pt x="31750" y="165100"/>
                  </a:lnTo>
                  <a:lnTo>
                    <a:pt x="30480" y="179070"/>
                  </a:lnTo>
                  <a:cubicBezTo>
                    <a:pt x="58420" y="173990"/>
                    <a:pt x="78740" y="187960"/>
                    <a:pt x="107950" y="176530"/>
                  </a:cubicBezTo>
                  <a:lnTo>
                    <a:pt x="96520" y="162560"/>
                  </a:lnTo>
                  <a:cubicBezTo>
                    <a:pt x="113030" y="161290"/>
                    <a:pt x="130810" y="142240"/>
                    <a:pt x="147320" y="158750"/>
                  </a:cubicBezTo>
                  <a:cubicBezTo>
                    <a:pt x="139700" y="163830"/>
                    <a:pt x="144780" y="171450"/>
                    <a:pt x="144780" y="179070"/>
                  </a:cubicBezTo>
                  <a:cubicBezTo>
                    <a:pt x="148590" y="176530"/>
                    <a:pt x="153670" y="171450"/>
                    <a:pt x="157480" y="172720"/>
                  </a:cubicBezTo>
                  <a:lnTo>
                    <a:pt x="149860" y="196850"/>
                  </a:lnTo>
                  <a:cubicBezTo>
                    <a:pt x="157480" y="165100"/>
                    <a:pt x="196850" y="185420"/>
                    <a:pt x="204470" y="180340"/>
                  </a:cubicBezTo>
                  <a:lnTo>
                    <a:pt x="201930" y="185420"/>
                  </a:lnTo>
                  <a:cubicBezTo>
                    <a:pt x="227330" y="195580"/>
                    <a:pt x="196850" y="171450"/>
                    <a:pt x="214630" y="171450"/>
                  </a:cubicBezTo>
                  <a:cubicBezTo>
                    <a:pt x="229870" y="175260"/>
                    <a:pt x="219710" y="198120"/>
                    <a:pt x="233680" y="208280"/>
                  </a:cubicBezTo>
                  <a:cubicBezTo>
                    <a:pt x="259080" y="207010"/>
                    <a:pt x="303530" y="189230"/>
                    <a:pt x="332740" y="208280"/>
                  </a:cubicBezTo>
                  <a:cubicBezTo>
                    <a:pt x="355600" y="204470"/>
                    <a:pt x="381000" y="195580"/>
                    <a:pt x="402590" y="184150"/>
                  </a:cubicBezTo>
                  <a:cubicBezTo>
                    <a:pt x="422910" y="184150"/>
                    <a:pt x="401320" y="209550"/>
                    <a:pt x="422910" y="198120"/>
                  </a:cubicBezTo>
                  <a:cubicBezTo>
                    <a:pt x="420370" y="207010"/>
                    <a:pt x="424180" y="215900"/>
                    <a:pt x="425450" y="223520"/>
                  </a:cubicBezTo>
                  <a:cubicBezTo>
                    <a:pt x="427990" y="214630"/>
                    <a:pt x="463550" y="224790"/>
                    <a:pt x="447040" y="203200"/>
                  </a:cubicBezTo>
                  <a:cubicBezTo>
                    <a:pt x="477520" y="208280"/>
                    <a:pt x="510540" y="209550"/>
                    <a:pt x="542290" y="205740"/>
                  </a:cubicBezTo>
                  <a:cubicBezTo>
                    <a:pt x="532130" y="207010"/>
                    <a:pt x="529590" y="222250"/>
                    <a:pt x="538480" y="229870"/>
                  </a:cubicBezTo>
                  <a:cubicBezTo>
                    <a:pt x="553720" y="214630"/>
                    <a:pt x="579120" y="205740"/>
                    <a:pt x="605790" y="210820"/>
                  </a:cubicBezTo>
                  <a:cubicBezTo>
                    <a:pt x="605790" y="194310"/>
                    <a:pt x="596900" y="195580"/>
                    <a:pt x="599440" y="179070"/>
                  </a:cubicBezTo>
                  <a:cubicBezTo>
                    <a:pt x="603250" y="176530"/>
                    <a:pt x="609600" y="168910"/>
                    <a:pt x="615950" y="170180"/>
                  </a:cubicBezTo>
                  <a:cubicBezTo>
                    <a:pt x="619760" y="186690"/>
                    <a:pt x="618490" y="212090"/>
                    <a:pt x="642620" y="212090"/>
                  </a:cubicBezTo>
                  <a:cubicBezTo>
                    <a:pt x="636270" y="237490"/>
                    <a:pt x="601980" y="208280"/>
                    <a:pt x="613410" y="234950"/>
                  </a:cubicBezTo>
                  <a:cubicBezTo>
                    <a:pt x="603250" y="255270"/>
                    <a:pt x="560070" y="256540"/>
                    <a:pt x="549910" y="243840"/>
                  </a:cubicBezTo>
                  <a:cubicBezTo>
                    <a:pt x="528320" y="265430"/>
                    <a:pt x="566420" y="246380"/>
                    <a:pt x="562610" y="267970"/>
                  </a:cubicBezTo>
                  <a:cubicBezTo>
                    <a:pt x="581660" y="266700"/>
                    <a:pt x="590550" y="255270"/>
                    <a:pt x="619760" y="251460"/>
                  </a:cubicBezTo>
                  <a:cubicBezTo>
                    <a:pt x="619760" y="240030"/>
                    <a:pt x="609600" y="238760"/>
                    <a:pt x="623570" y="229870"/>
                  </a:cubicBezTo>
                  <a:cubicBezTo>
                    <a:pt x="650240" y="207010"/>
                    <a:pt x="656590" y="246380"/>
                    <a:pt x="662940" y="247650"/>
                  </a:cubicBezTo>
                  <a:cubicBezTo>
                    <a:pt x="659130" y="250190"/>
                    <a:pt x="654050" y="251460"/>
                    <a:pt x="650240" y="254000"/>
                  </a:cubicBezTo>
                  <a:cubicBezTo>
                    <a:pt x="668020" y="261620"/>
                    <a:pt x="674370" y="246380"/>
                    <a:pt x="692150" y="247650"/>
                  </a:cubicBezTo>
                  <a:cubicBezTo>
                    <a:pt x="697230" y="276860"/>
                    <a:pt x="662940" y="251460"/>
                    <a:pt x="655320" y="269240"/>
                  </a:cubicBezTo>
                  <a:lnTo>
                    <a:pt x="669290" y="290830"/>
                  </a:lnTo>
                  <a:cubicBezTo>
                    <a:pt x="697230" y="293370"/>
                    <a:pt x="676910" y="266700"/>
                    <a:pt x="706120" y="274320"/>
                  </a:cubicBezTo>
                  <a:lnTo>
                    <a:pt x="702310" y="284480"/>
                  </a:lnTo>
                  <a:lnTo>
                    <a:pt x="720090" y="278130"/>
                  </a:lnTo>
                  <a:cubicBezTo>
                    <a:pt x="720090" y="266700"/>
                    <a:pt x="716280" y="250190"/>
                    <a:pt x="701040" y="252730"/>
                  </a:cubicBezTo>
                  <a:cubicBezTo>
                    <a:pt x="711200" y="224790"/>
                    <a:pt x="715010" y="248920"/>
                    <a:pt x="740410" y="242570"/>
                  </a:cubicBezTo>
                  <a:cubicBezTo>
                    <a:pt x="748030" y="226060"/>
                    <a:pt x="730250" y="243840"/>
                    <a:pt x="728980" y="228600"/>
                  </a:cubicBezTo>
                  <a:cubicBezTo>
                    <a:pt x="726440" y="213360"/>
                    <a:pt x="744220" y="213360"/>
                    <a:pt x="755650" y="210820"/>
                  </a:cubicBezTo>
                  <a:cubicBezTo>
                    <a:pt x="775970" y="210820"/>
                    <a:pt x="765810" y="228600"/>
                    <a:pt x="774700" y="238760"/>
                  </a:cubicBezTo>
                  <a:cubicBezTo>
                    <a:pt x="770890" y="241300"/>
                    <a:pt x="754380" y="243840"/>
                    <a:pt x="756920" y="234950"/>
                  </a:cubicBezTo>
                  <a:cubicBezTo>
                    <a:pt x="731520" y="251460"/>
                    <a:pt x="768350" y="267970"/>
                    <a:pt x="750570" y="280670"/>
                  </a:cubicBezTo>
                  <a:cubicBezTo>
                    <a:pt x="769620" y="289560"/>
                    <a:pt x="769620" y="271780"/>
                    <a:pt x="778510" y="265430"/>
                  </a:cubicBezTo>
                  <a:cubicBezTo>
                    <a:pt x="773430" y="262890"/>
                    <a:pt x="782320" y="248920"/>
                    <a:pt x="777240" y="243840"/>
                  </a:cubicBezTo>
                  <a:cubicBezTo>
                    <a:pt x="810260" y="199390"/>
                    <a:pt x="798830" y="275590"/>
                    <a:pt x="830580" y="267970"/>
                  </a:cubicBezTo>
                  <a:cubicBezTo>
                    <a:pt x="824230" y="240030"/>
                    <a:pt x="873760" y="228600"/>
                    <a:pt x="849630" y="198120"/>
                  </a:cubicBezTo>
                  <a:cubicBezTo>
                    <a:pt x="857250" y="193040"/>
                    <a:pt x="867410" y="186690"/>
                    <a:pt x="875030" y="189230"/>
                  </a:cubicBezTo>
                  <a:cubicBezTo>
                    <a:pt x="866140" y="208280"/>
                    <a:pt x="889000" y="204470"/>
                    <a:pt x="873760" y="222250"/>
                  </a:cubicBezTo>
                  <a:lnTo>
                    <a:pt x="885190" y="222250"/>
                  </a:lnTo>
                  <a:lnTo>
                    <a:pt x="867410" y="245110"/>
                  </a:lnTo>
                  <a:cubicBezTo>
                    <a:pt x="880110" y="257810"/>
                    <a:pt x="901700" y="271780"/>
                    <a:pt x="909320" y="280670"/>
                  </a:cubicBezTo>
                  <a:cubicBezTo>
                    <a:pt x="925830" y="271780"/>
                    <a:pt x="904240" y="262890"/>
                    <a:pt x="923290" y="257810"/>
                  </a:cubicBezTo>
                  <a:cubicBezTo>
                    <a:pt x="916940" y="267970"/>
                    <a:pt x="928370" y="275590"/>
                    <a:pt x="937260" y="275590"/>
                  </a:cubicBezTo>
                  <a:cubicBezTo>
                    <a:pt x="919480" y="267970"/>
                    <a:pt x="937260" y="248920"/>
                    <a:pt x="947420" y="243840"/>
                  </a:cubicBezTo>
                  <a:cubicBezTo>
                    <a:pt x="965200" y="243840"/>
                    <a:pt x="979170" y="261620"/>
                    <a:pt x="976630" y="265430"/>
                  </a:cubicBezTo>
                  <a:lnTo>
                    <a:pt x="962660" y="279400"/>
                  </a:lnTo>
                  <a:cubicBezTo>
                    <a:pt x="971550" y="271780"/>
                    <a:pt x="966470" y="289560"/>
                    <a:pt x="977900" y="283210"/>
                  </a:cubicBezTo>
                  <a:cubicBezTo>
                    <a:pt x="981710" y="273050"/>
                    <a:pt x="989330" y="256540"/>
                    <a:pt x="994410" y="242570"/>
                  </a:cubicBezTo>
                  <a:cubicBezTo>
                    <a:pt x="1005840" y="237490"/>
                    <a:pt x="1013460" y="251460"/>
                    <a:pt x="1017270" y="248920"/>
                  </a:cubicBezTo>
                  <a:lnTo>
                    <a:pt x="999490" y="260350"/>
                  </a:lnTo>
                  <a:cubicBezTo>
                    <a:pt x="1022350" y="256540"/>
                    <a:pt x="1004570" y="289560"/>
                    <a:pt x="1027430" y="281940"/>
                  </a:cubicBezTo>
                  <a:lnTo>
                    <a:pt x="1033780" y="266700"/>
                  </a:lnTo>
                  <a:cubicBezTo>
                    <a:pt x="1038860" y="269240"/>
                    <a:pt x="1040130" y="275590"/>
                    <a:pt x="1036320" y="281940"/>
                  </a:cubicBezTo>
                  <a:cubicBezTo>
                    <a:pt x="1040130" y="271780"/>
                    <a:pt x="1052830" y="273050"/>
                    <a:pt x="1059180" y="269240"/>
                  </a:cubicBezTo>
                  <a:lnTo>
                    <a:pt x="1060450" y="279400"/>
                  </a:lnTo>
                  <a:cubicBezTo>
                    <a:pt x="1070610" y="273050"/>
                    <a:pt x="1083310" y="251460"/>
                    <a:pt x="1094740" y="270510"/>
                  </a:cubicBezTo>
                  <a:cubicBezTo>
                    <a:pt x="1085850" y="246380"/>
                    <a:pt x="1083310" y="270510"/>
                    <a:pt x="1065530" y="259080"/>
                  </a:cubicBezTo>
                  <a:cubicBezTo>
                    <a:pt x="1055370" y="241300"/>
                    <a:pt x="1082040" y="242570"/>
                    <a:pt x="1085850" y="240030"/>
                  </a:cubicBezTo>
                  <a:cubicBezTo>
                    <a:pt x="1084580" y="265430"/>
                    <a:pt x="1111250" y="242570"/>
                    <a:pt x="1122680" y="242570"/>
                  </a:cubicBezTo>
                  <a:cubicBezTo>
                    <a:pt x="1129030" y="251460"/>
                    <a:pt x="1135380" y="255270"/>
                    <a:pt x="1140460" y="261620"/>
                  </a:cubicBezTo>
                  <a:lnTo>
                    <a:pt x="1145540" y="245110"/>
                  </a:lnTo>
                  <a:cubicBezTo>
                    <a:pt x="1150620" y="278130"/>
                    <a:pt x="1169670" y="237490"/>
                    <a:pt x="1182370" y="247650"/>
                  </a:cubicBezTo>
                  <a:cubicBezTo>
                    <a:pt x="1176020" y="257810"/>
                    <a:pt x="1176020" y="270510"/>
                    <a:pt x="1186180" y="275590"/>
                  </a:cubicBezTo>
                  <a:cubicBezTo>
                    <a:pt x="1173480" y="251460"/>
                    <a:pt x="1206500" y="245110"/>
                    <a:pt x="1202690" y="228600"/>
                  </a:cubicBezTo>
                  <a:cubicBezTo>
                    <a:pt x="1226820" y="237490"/>
                    <a:pt x="1197610" y="259080"/>
                    <a:pt x="1203960" y="276860"/>
                  </a:cubicBezTo>
                  <a:cubicBezTo>
                    <a:pt x="1215390" y="257810"/>
                    <a:pt x="1230630" y="289560"/>
                    <a:pt x="1238250" y="265430"/>
                  </a:cubicBezTo>
                  <a:cubicBezTo>
                    <a:pt x="1220470" y="257810"/>
                    <a:pt x="1240790" y="250190"/>
                    <a:pt x="1244600" y="238760"/>
                  </a:cubicBezTo>
                  <a:cubicBezTo>
                    <a:pt x="1266190" y="240030"/>
                    <a:pt x="1240790" y="248920"/>
                    <a:pt x="1256030" y="257810"/>
                  </a:cubicBezTo>
                  <a:cubicBezTo>
                    <a:pt x="1264920" y="254000"/>
                    <a:pt x="1277620" y="236220"/>
                    <a:pt x="1262380" y="228600"/>
                  </a:cubicBezTo>
                  <a:cubicBezTo>
                    <a:pt x="1275080" y="233680"/>
                    <a:pt x="1289050" y="210820"/>
                    <a:pt x="1304290" y="226060"/>
                  </a:cubicBezTo>
                  <a:cubicBezTo>
                    <a:pt x="1310640" y="241300"/>
                    <a:pt x="1277620" y="232410"/>
                    <a:pt x="1285240" y="243840"/>
                  </a:cubicBezTo>
                  <a:cubicBezTo>
                    <a:pt x="1315720" y="245110"/>
                    <a:pt x="1300480" y="207010"/>
                    <a:pt x="1328420" y="201930"/>
                  </a:cubicBezTo>
                  <a:cubicBezTo>
                    <a:pt x="1315720" y="194310"/>
                    <a:pt x="1328420" y="166370"/>
                    <a:pt x="1341120" y="157480"/>
                  </a:cubicBezTo>
                  <a:cubicBezTo>
                    <a:pt x="1372870" y="163830"/>
                    <a:pt x="1327150" y="166370"/>
                    <a:pt x="1339850" y="185420"/>
                  </a:cubicBezTo>
                  <a:lnTo>
                    <a:pt x="1352550" y="182880"/>
                  </a:lnTo>
                  <a:cubicBezTo>
                    <a:pt x="1370330" y="209550"/>
                    <a:pt x="1315720" y="226060"/>
                    <a:pt x="1332230" y="247650"/>
                  </a:cubicBezTo>
                  <a:lnTo>
                    <a:pt x="1346200" y="238760"/>
                  </a:lnTo>
                  <a:cubicBezTo>
                    <a:pt x="1343660" y="246380"/>
                    <a:pt x="1338580" y="260350"/>
                    <a:pt x="1344930" y="266700"/>
                  </a:cubicBezTo>
                  <a:cubicBezTo>
                    <a:pt x="1348740" y="247650"/>
                    <a:pt x="1376680" y="261620"/>
                    <a:pt x="1379220" y="257810"/>
                  </a:cubicBezTo>
                  <a:cubicBezTo>
                    <a:pt x="1381760" y="242570"/>
                    <a:pt x="1367790" y="262890"/>
                    <a:pt x="1370330" y="250190"/>
                  </a:cubicBezTo>
                  <a:cubicBezTo>
                    <a:pt x="1384300" y="246380"/>
                    <a:pt x="1390650" y="219710"/>
                    <a:pt x="1413510" y="229870"/>
                  </a:cubicBezTo>
                  <a:cubicBezTo>
                    <a:pt x="1400810" y="241300"/>
                    <a:pt x="1418590" y="251460"/>
                    <a:pt x="1413510" y="260350"/>
                  </a:cubicBezTo>
                  <a:cubicBezTo>
                    <a:pt x="1424940" y="266700"/>
                    <a:pt x="1417320" y="241300"/>
                    <a:pt x="1432560" y="250190"/>
                  </a:cubicBezTo>
                  <a:lnTo>
                    <a:pt x="1431290" y="259080"/>
                  </a:lnTo>
                  <a:cubicBezTo>
                    <a:pt x="1487170" y="261620"/>
                    <a:pt x="1557020" y="260350"/>
                    <a:pt x="1606550" y="224790"/>
                  </a:cubicBezTo>
                  <a:cubicBezTo>
                    <a:pt x="1607820" y="223520"/>
                    <a:pt x="1609090" y="222250"/>
                    <a:pt x="1610360" y="222250"/>
                  </a:cubicBezTo>
                  <a:cubicBezTo>
                    <a:pt x="1622205" y="237490"/>
                    <a:pt x="1656027" y="238760"/>
                    <a:pt x="1707888" y="250190"/>
                  </a:cubicBezTo>
                  <a:cubicBezTo>
                    <a:pt x="1685340" y="245110"/>
                    <a:pt x="1707888" y="233680"/>
                    <a:pt x="1719163" y="232410"/>
                  </a:cubicBezTo>
                  <a:lnTo>
                    <a:pt x="1743966" y="250190"/>
                  </a:lnTo>
                  <a:cubicBezTo>
                    <a:pt x="1773279" y="260350"/>
                    <a:pt x="1813866" y="243840"/>
                    <a:pt x="1840924" y="233680"/>
                  </a:cubicBezTo>
                  <a:cubicBezTo>
                    <a:pt x="1845434" y="237490"/>
                    <a:pt x="1847689" y="242570"/>
                    <a:pt x="1847689" y="246380"/>
                  </a:cubicBezTo>
                  <a:cubicBezTo>
                    <a:pt x="1874747" y="257810"/>
                    <a:pt x="1874747" y="236220"/>
                    <a:pt x="1886021" y="232410"/>
                  </a:cubicBezTo>
                  <a:lnTo>
                    <a:pt x="1904060" y="245110"/>
                  </a:lnTo>
                  <a:lnTo>
                    <a:pt x="1908569" y="232410"/>
                  </a:lnTo>
                  <a:cubicBezTo>
                    <a:pt x="1935628" y="224790"/>
                    <a:pt x="1971705" y="228600"/>
                    <a:pt x="1967195" y="248920"/>
                  </a:cubicBezTo>
                  <a:cubicBezTo>
                    <a:pt x="1978470" y="245110"/>
                    <a:pt x="1987489" y="241300"/>
                    <a:pt x="1973960" y="234950"/>
                  </a:cubicBezTo>
                  <a:cubicBezTo>
                    <a:pt x="2001018" y="246380"/>
                    <a:pt x="2073173" y="246380"/>
                    <a:pt x="2120525" y="240030"/>
                  </a:cubicBezTo>
                  <a:cubicBezTo>
                    <a:pt x="2097976" y="234950"/>
                    <a:pt x="2100231" y="228600"/>
                    <a:pt x="2097976" y="215900"/>
                  </a:cubicBezTo>
                  <a:cubicBezTo>
                    <a:pt x="2122780" y="194310"/>
                    <a:pt x="2125034" y="219710"/>
                    <a:pt x="2145328" y="207010"/>
                  </a:cubicBezTo>
                  <a:cubicBezTo>
                    <a:pt x="2145328" y="214630"/>
                    <a:pt x="2167876" y="223520"/>
                    <a:pt x="2145328" y="228600"/>
                  </a:cubicBezTo>
                  <a:cubicBezTo>
                    <a:pt x="2208463" y="256540"/>
                    <a:pt x="2298657" y="233680"/>
                    <a:pt x="2379832" y="240030"/>
                  </a:cubicBezTo>
                  <a:cubicBezTo>
                    <a:pt x="2395615" y="236220"/>
                    <a:pt x="2391106" y="233680"/>
                    <a:pt x="2397870" y="227330"/>
                  </a:cubicBezTo>
                  <a:cubicBezTo>
                    <a:pt x="2449732" y="248920"/>
                    <a:pt x="2510612" y="226060"/>
                    <a:pt x="2564729" y="236220"/>
                  </a:cubicBezTo>
                  <a:cubicBezTo>
                    <a:pt x="2553454" y="227330"/>
                    <a:pt x="2569238" y="201930"/>
                    <a:pt x="2600806" y="200660"/>
                  </a:cubicBezTo>
                  <a:cubicBezTo>
                    <a:pt x="2634629" y="182880"/>
                    <a:pt x="2614335" y="226060"/>
                    <a:pt x="2643648" y="236220"/>
                  </a:cubicBezTo>
                  <a:cubicBezTo>
                    <a:pt x="2659432" y="227330"/>
                    <a:pt x="2686490" y="226060"/>
                    <a:pt x="2697764" y="227330"/>
                  </a:cubicBezTo>
                  <a:lnTo>
                    <a:pt x="2697764" y="229870"/>
                  </a:lnTo>
                  <a:cubicBezTo>
                    <a:pt x="2715803" y="219710"/>
                    <a:pt x="2745116" y="214630"/>
                    <a:pt x="2767664" y="223520"/>
                  </a:cubicBezTo>
                  <a:lnTo>
                    <a:pt x="2763155" y="224790"/>
                  </a:lnTo>
                  <a:cubicBezTo>
                    <a:pt x="2781193" y="226060"/>
                    <a:pt x="2801487" y="237490"/>
                    <a:pt x="2819526" y="236220"/>
                  </a:cubicBezTo>
                  <a:cubicBezTo>
                    <a:pt x="2828545" y="219710"/>
                    <a:pt x="2873642" y="229870"/>
                    <a:pt x="2884916" y="214630"/>
                  </a:cubicBezTo>
                  <a:cubicBezTo>
                    <a:pt x="2887171" y="215900"/>
                    <a:pt x="2884916" y="217170"/>
                    <a:pt x="2889426" y="220980"/>
                  </a:cubicBezTo>
                  <a:lnTo>
                    <a:pt x="2891681" y="207010"/>
                  </a:lnTo>
                  <a:lnTo>
                    <a:pt x="2927758" y="214630"/>
                  </a:lnTo>
                  <a:cubicBezTo>
                    <a:pt x="2918739" y="219710"/>
                    <a:pt x="2918739" y="226060"/>
                    <a:pt x="2907465" y="229870"/>
                  </a:cubicBezTo>
                  <a:cubicBezTo>
                    <a:pt x="2948052" y="240030"/>
                    <a:pt x="2920994" y="217170"/>
                    <a:pt x="2941287" y="209550"/>
                  </a:cubicBezTo>
                  <a:cubicBezTo>
                    <a:pt x="2968345" y="199390"/>
                    <a:pt x="2968345" y="213360"/>
                    <a:pt x="2979620" y="219710"/>
                  </a:cubicBezTo>
                  <a:cubicBezTo>
                    <a:pt x="2968345" y="227330"/>
                    <a:pt x="2959326" y="215900"/>
                    <a:pt x="2952561" y="218440"/>
                  </a:cubicBezTo>
                  <a:cubicBezTo>
                    <a:pt x="2936778" y="229870"/>
                    <a:pt x="2968345" y="223520"/>
                    <a:pt x="2970600" y="231140"/>
                  </a:cubicBezTo>
                  <a:cubicBezTo>
                    <a:pt x="2977365" y="231140"/>
                    <a:pt x="2979620" y="214630"/>
                    <a:pt x="2999913" y="217170"/>
                  </a:cubicBezTo>
                  <a:cubicBezTo>
                    <a:pt x="3017952" y="218440"/>
                    <a:pt x="3058539" y="214630"/>
                    <a:pt x="3054029" y="229870"/>
                  </a:cubicBezTo>
                  <a:cubicBezTo>
                    <a:pt x="3069813" y="222250"/>
                    <a:pt x="3085597" y="223520"/>
                    <a:pt x="3096871" y="215900"/>
                  </a:cubicBezTo>
                  <a:cubicBezTo>
                    <a:pt x="3083342" y="213360"/>
                    <a:pt x="3056284" y="209550"/>
                    <a:pt x="3054029" y="199390"/>
                  </a:cubicBezTo>
                  <a:cubicBezTo>
                    <a:pt x="3067558" y="196850"/>
                    <a:pt x="3092362" y="193040"/>
                    <a:pt x="3096871" y="199390"/>
                  </a:cubicBezTo>
                  <a:lnTo>
                    <a:pt x="3085597" y="203200"/>
                  </a:lnTo>
                  <a:cubicBezTo>
                    <a:pt x="3096871" y="199390"/>
                    <a:pt x="3132949" y="204470"/>
                    <a:pt x="3114910" y="189230"/>
                  </a:cubicBezTo>
                  <a:lnTo>
                    <a:pt x="3141968" y="209550"/>
                  </a:lnTo>
                  <a:cubicBezTo>
                    <a:pt x="3150988" y="198120"/>
                    <a:pt x="3178046" y="198120"/>
                    <a:pt x="3200594" y="195580"/>
                  </a:cubicBezTo>
                  <a:cubicBezTo>
                    <a:pt x="3200594" y="210820"/>
                    <a:pt x="3184810" y="228600"/>
                    <a:pt x="3225397" y="232410"/>
                  </a:cubicBezTo>
                  <a:lnTo>
                    <a:pt x="3261475" y="215900"/>
                  </a:lnTo>
                  <a:cubicBezTo>
                    <a:pt x="3279514" y="214630"/>
                    <a:pt x="3284023" y="218440"/>
                    <a:pt x="3281769" y="227330"/>
                  </a:cubicBezTo>
                  <a:cubicBezTo>
                    <a:pt x="3344904" y="236220"/>
                    <a:pt x="3347159" y="184150"/>
                    <a:pt x="3396765" y="198120"/>
                  </a:cubicBezTo>
                  <a:cubicBezTo>
                    <a:pt x="3376472" y="217170"/>
                    <a:pt x="3392256" y="218440"/>
                    <a:pt x="3414804" y="223520"/>
                  </a:cubicBezTo>
                  <a:cubicBezTo>
                    <a:pt x="3414804" y="220980"/>
                    <a:pt x="3417059" y="214630"/>
                    <a:pt x="3426078" y="213360"/>
                  </a:cubicBezTo>
                  <a:cubicBezTo>
                    <a:pt x="3419314" y="204470"/>
                    <a:pt x="3412549" y="226060"/>
                    <a:pt x="3394510" y="213360"/>
                  </a:cubicBezTo>
                  <a:cubicBezTo>
                    <a:pt x="3390001" y="201930"/>
                    <a:pt x="3414804" y="205740"/>
                    <a:pt x="3426078" y="201930"/>
                  </a:cubicBezTo>
                  <a:cubicBezTo>
                    <a:pt x="3471175" y="242570"/>
                    <a:pt x="3574898" y="212090"/>
                    <a:pt x="3647053" y="231140"/>
                  </a:cubicBezTo>
                  <a:cubicBezTo>
                    <a:pt x="3642543" y="208280"/>
                    <a:pt x="3678621" y="224790"/>
                    <a:pt x="3694405" y="215900"/>
                  </a:cubicBezTo>
                  <a:cubicBezTo>
                    <a:pt x="3689895" y="240030"/>
                    <a:pt x="3734992" y="212090"/>
                    <a:pt x="3755285" y="226060"/>
                  </a:cubicBezTo>
                  <a:lnTo>
                    <a:pt x="3746266" y="207010"/>
                  </a:lnTo>
                  <a:cubicBezTo>
                    <a:pt x="3791363" y="220980"/>
                    <a:pt x="3818421" y="171450"/>
                    <a:pt x="3845479" y="199390"/>
                  </a:cubicBezTo>
                  <a:cubicBezTo>
                    <a:pt x="3870282" y="207010"/>
                    <a:pt x="3836459" y="215900"/>
                    <a:pt x="3827440" y="219710"/>
                  </a:cubicBezTo>
                  <a:cubicBezTo>
                    <a:pt x="3861263" y="245110"/>
                    <a:pt x="3919889" y="199390"/>
                    <a:pt x="3946947" y="227330"/>
                  </a:cubicBezTo>
                  <a:cubicBezTo>
                    <a:pt x="3949202" y="218440"/>
                    <a:pt x="3940182" y="203200"/>
                    <a:pt x="3969495" y="194310"/>
                  </a:cubicBezTo>
                  <a:cubicBezTo>
                    <a:pt x="3994299" y="204470"/>
                    <a:pt x="4041650" y="217170"/>
                    <a:pt x="4037141" y="220980"/>
                  </a:cubicBezTo>
                  <a:cubicBezTo>
                    <a:pt x="4057434" y="215900"/>
                    <a:pt x="4061944" y="209550"/>
                    <a:pt x="4084492" y="217170"/>
                  </a:cubicBezTo>
                  <a:cubicBezTo>
                    <a:pt x="4082237" y="223520"/>
                    <a:pt x="4073218" y="223520"/>
                    <a:pt x="4066454" y="227330"/>
                  </a:cubicBezTo>
                  <a:cubicBezTo>
                    <a:pt x="4100276" y="233680"/>
                    <a:pt x="4129589" y="223520"/>
                    <a:pt x="4158902" y="214630"/>
                  </a:cubicBezTo>
                  <a:cubicBezTo>
                    <a:pt x="4176941" y="232410"/>
                    <a:pt x="4237821" y="223520"/>
                    <a:pt x="4278409" y="233680"/>
                  </a:cubicBezTo>
                  <a:cubicBezTo>
                    <a:pt x="4300957" y="212090"/>
                    <a:pt x="4341544" y="242570"/>
                    <a:pt x="4346054" y="214630"/>
                  </a:cubicBezTo>
                  <a:cubicBezTo>
                    <a:pt x="4346054" y="217170"/>
                    <a:pt x="4350564" y="220980"/>
                    <a:pt x="4352819" y="223520"/>
                  </a:cubicBezTo>
                  <a:cubicBezTo>
                    <a:pt x="4368602" y="215900"/>
                    <a:pt x="4379877" y="196850"/>
                    <a:pt x="4397915" y="195580"/>
                  </a:cubicBezTo>
                  <a:lnTo>
                    <a:pt x="4391151" y="214630"/>
                  </a:lnTo>
                  <a:cubicBezTo>
                    <a:pt x="4386641" y="236220"/>
                    <a:pt x="4436248" y="222250"/>
                    <a:pt x="4447522" y="228600"/>
                  </a:cubicBezTo>
                  <a:cubicBezTo>
                    <a:pt x="4436248" y="215900"/>
                    <a:pt x="4470070" y="229870"/>
                    <a:pt x="4472325" y="217170"/>
                  </a:cubicBezTo>
                  <a:lnTo>
                    <a:pt x="4494874" y="210820"/>
                  </a:lnTo>
                  <a:cubicBezTo>
                    <a:pt x="4530951" y="205740"/>
                    <a:pt x="4499383" y="201930"/>
                    <a:pt x="4542225" y="199390"/>
                  </a:cubicBezTo>
                  <a:cubicBezTo>
                    <a:pt x="4567028" y="198120"/>
                    <a:pt x="4551245" y="220980"/>
                    <a:pt x="4542225" y="218440"/>
                  </a:cubicBezTo>
                  <a:cubicBezTo>
                    <a:pt x="4562519" y="228600"/>
                    <a:pt x="4585067" y="222250"/>
                    <a:pt x="4605361" y="218440"/>
                  </a:cubicBezTo>
                  <a:cubicBezTo>
                    <a:pt x="4596341" y="218440"/>
                    <a:pt x="4594086" y="217170"/>
                    <a:pt x="4603106" y="213360"/>
                  </a:cubicBezTo>
                  <a:cubicBezTo>
                    <a:pt x="4603106" y="215900"/>
                    <a:pt x="4605361" y="217170"/>
                    <a:pt x="4607616" y="218440"/>
                  </a:cubicBezTo>
                  <a:cubicBezTo>
                    <a:pt x="4616635" y="217170"/>
                    <a:pt x="4623399" y="215900"/>
                    <a:pt x="4632419" y="215900"/>
                  </a:cubicBezTo>
                  <a:lnTo>
                    <a:pt x="4632419" y="217170"/>
                  </a:lnTo>
                  <a:cubicBezTo>
                    <a:pt x="4643693" y="215900"/>
                    <a:pt x="4654967" y="214630"/>
                    <a:pt x="4663987" y="213360"/>
                  </a:cubicBezTo>
                  <a:cubicBezTo>
                    <a:pt x="4670751" y="212090"/>
                    <a:pt x="4675261" y="210820"/>
                    <a:pt x="4679770" y="210820"/>
                  </a:cubicBezTo>
                  <a:cubicBezTo>
                    <a:pt x="4693300" y="209550"/>
                    <a:pt x="4697809" y="209550"/>
                    <a:pt x="4684280" y="213360"/>
                  </a:cubicBezTo>
                  <a:cubicBezTo>
                    <a:pt x="4682025" y="212090"/>
                    <a:pt x="4682025" y="210820"/>
                    <a:pt x="4679770" y="210820"/>
                  </a:cubicBezTo>
                  <a:cubicBezTo>
                    <a:pt x="4675261" y="210820"/>
                    <a:pt x="4670751" y="212090"/>
                    <a:pt x="4663987" y="213360"/>
                  </a:cubicBezTo>
                  <a:cubicBezTo>
                    <a:pt x="4654967" y="215900"/>
                    <a:pt x="4645948" y="220980"/>
                    <a:pt x="4639183" y="222250"/>
                  </a:cubicBezTo>
                  <a:cubicBezTo>
                    <a:pt x="4645948" y="222250"/>
                    <a:pt x="4652712" y="223520"/>
                    <a:pt x="4657222" y="226060"/>
                  </a:cubicBezTo>
                  <a:lnTo>
                    <a:pt x="4650457" y="240030"/>
                  </a:lnTo>
                  <a:cubicBezTo>
                    <a:pt x="4666241" y="241300"/>
                    <a:pt x="4706829" y="224790"/>
                    <a:pt x="4706829" y="218440"/>
                  </a:cubicBezTo>
                  <a:cubicBezTo>
                    <a:pt x="4765455" y="231140"/>
                    <a:pt x="4864668" y="220980"/>
                    <a:pt x="4905255" y="212090"/>
                  </a:cubicBezTo>
                  <a:cubicBezTo>
                    <a:pt x="4907510" y="210820"/>
                    <a:pt x="4912019" y="209550"/>
                    <a:pt x="4916529" y="209550"/>
                  </a:cubicBezTo>
                  <a:cubicBezTo>
                    <a:pt x="4914274" y="210820"/>
                    <a:pt x="4909764" y="210820"/>
                    <a:pt x="4905255" y="212090"/>
                  </a:cubicBezTo>
                  <a:cubicBezTo>
                    <a:pt x="4898490" y="215900"/>
                    <a:pt x="4896235" y="219710"/>
                    <a:pt x="4905255" y="214630"/>
                  </a:cubicBezTo>
                  <a:cubicBezTo>
                    <a:pt x="4925548" y="212090"/>
                    <a:pt x="4948097" y="199390"/>
                    <a:pt x="4950352" y="208280"/>
                  </a:cubicBezTo>
                  <a:cubicBezTo>
                    <a:pt x="4970645" y="201930"/>
                    <a:pt x="4968390" y="218440"/>
                    <a:pt x="4999958" y="219710"/>
                  </a:cubicBezTo>
                  <a:cubicBezTo>
                    <a:pt x="4999958" y="222250"/>
                    <a:pt x="5002213" y="212090"/>
                    <a:pt x="4999958" y="208280"/>
                  </a:cubicBezTo>
                  <a:cubicBezTo>
                    <a:pt x="4997703" y="208280"/>
                    <a:pt x="4997703" y="207010"/>
                    <a:pt x="4995448" y="207010"/>
                  </a:cubicBezTo>
                  <a:cubicBezTo>
                    <a:pt x="4997703" y="207010"/>
                    <a:pt x="4999958" y="207010"/>
                    <a:pt x="4999958" y="208280"/>
                  </a:cubicBezTo>
                  <a:cubicBezTo>
                    <a:pt x="5051819" y="227330"/>
                    <a:pt x="5114955" y="194310"/>
                    <a:pt x="5175836" y="207010"/>
                  </a:cubicBezTo>
                  <a:lnTo>
                    <a:pt x="5178091" y="207010"/>
                  </a:lnTo>
                  <a:lnTo>
                    <a:pt x="5175836" y="207010"/>
                  </a:lnTo>
                  <a:cubicBezTo>
                    <a:pt x="5171326" y="208280"/>
                    <a:pt x="5164562" y="215900"/>
                    <a:pt x="5157797" y="220980"/>
                  </a:cubicBezTo>
                  <a:cubicBezTo>
                    <a:pt x="5205149" y="213360"/>
                    <a:pt x="5250246" y="208280"/>
                    <a:pt x="5293088" y="190500"/>
                  </a:cubicBezTo>
                  <a:cubicBezTo>
                    <a:pt x="5288578" y="196850"/>
                    <a:pt x="5290833" y="203200"/>
                    <a:pt x="5279559" y="207010"/>
                  </a:cubicBezTo>
                  <a:cubicBezTo>
                    <a:pt x="5313381" y="207010"/>
                    <a:pt x="5351713" y="203200"/>
                    <a:pt x="5367497" y="189230"/>
                  </a:cubicBezTo>
                  <a:cubicBezTo>
                    <a:pt x="5344949" y="182880"/>
                    <a:pt x="5365243" y="196850"/>
                    <a:pt x="5351713" y="196850"/>
                  </a:cubicBezTo>
                  <a:cubicBezTo>
                    <a:pt x="5326910" y="184150"/>
                    <a:pt x="5369752" y="170180"/>
                    <a:pt x="5392301" y="173990"/>
                  </a:cubicBezTo>
                  <a:lnTo>
                    <a:pt x="5392301" y="176530"/>
                  </a:lnTo>
                  <a:cubicBezTo>
                    <a:pt x="5426123" y="176530"/>
                    <a:pt x="5426123" y="167640"/>
                    <a:pt x="5459946" y="167640"/>
                  </a:cubicBezTo>
                  <a:cubicBezTo>
                    <a:pt x="5480240" y="175260"/>
                    <a:pt x="5441907" y="171450"/>
                    <a:pt x="5450927" y="180340"/>
                  </a:cubicBezTo>
                  <a:cubicBezTo>
                    <a:pt x="5457691" y="203200"/>
                    <a:pt x="5525337" y="195580"/>
                    <a:pt x="5532101" y="198120"/>
                  </a:cubicBezTo>
                  <a:cubicBezTo>
                    <a:pt x="5541120" y="193040"/>
                    <a:pt x="5552395" y="189230"/>
                    <a:pt x="5550140" y="182880"/>
                  </a:cubicBezTo>
                  <a:cubicBezTo>
                    <a:pt x="5574943" y="176530"/>
                    <a:pt x="5561414" y="196850"/>
                    <a:pt x="5579453" y="195580"/>
                  </a:cubicBezTo>
                  <a:lnTo>
                    <a:pt x="5649353" y="152400"/>
                  </a:lnTo>
                  <a:cubicBezTo>
                    <a:pt x="5649353" y="151130"/>
                    <a:pt x="5651608" y="149860"/>
                    <a:pt x="5653862" y="149860"/>
                  </a:cubicBezTo>
                  <a:lnTo>
                    <a:pt x="5649353" y="152400"/>
                  </a:lnTo>
                  <a:cubicBezTo>
                    <a:pt x="5647098" y="158750"/>
                    <a:pt x="5671901" y="171450"/>
                    <a:pt x="5651608" y="180340"/>
                  </a:cubicBezTo>
                  <a:cubicBezTo>
                    <a:pt x="5705724" y="177800"/>
                    <a:pt x="5735037" y="149860"/>
                    <a:pt x="5768859" y="135890"/>
                  </a:cubicBezTo>
                  <a:cubicBezTo>
                    <a:pt x="5784643" y="139700"/>
                    <a:pt x="5836505" y="130810"/>
                    <a:pt x="5854543" y="129540"/>
                  </a:cubicBezTo>
                  <a:cubicBezTo>
                    <a:pt x="5863563" y="142240"/>
                    <a:pt x="5838759" y="128270"/>
                    <a:pt x="5834250" y="138430"/>
                  </a:cubicBezTo>
                  <a:lnTo>
                    <a:pt x="5861308" y="152400"/>
                  </a:lnTo>
                  <a:cubicBezTo>
                    <a:pt x="5825230" y="154940"/>
                    <a:pt x="5865818" y="173990"/>
                    <a:pt x="5845524" y="182880"/>
                  </a:cubicBezTo>
                  <a:cubicBezTo>
                    <a:pt x="5874837" y="175260"/>
                    <a:pt x="5942482" y="184150"/>
                    <a:pt x="5985324" y="187960"/>
                  </a:cubicBezTo>
                  <a:cubicBezTo>
                    <a:pt x="5956011" y="161290"/>
                    <a:pt x="6043950" y="175260"/>
                    <a:pt x="6041695" y="151130"/>
                  </a:cubicBezTo>
                  <a:cubicBezTo>
                    <a:pt x="6091302" y="147320"/>
                    <a:pt x="6066499" y="170180"/>
                    <a:pt x="6086792" y="175260"/>
                  </a:cubicBezTo>
                  <a:cubicBezTo>
                    <a:pt x="6138653" y="166370"/>
                    <a:pt x="6188260" y="172720"/>
                    <a:pt x="6235612" y="170180"/>
                  </a:cubicBezTo>
                  <a:cubicBezTo>
                    <a:pt x="6235612" y="170180"/>
                    <a:pt x="6235612" y="172720"/>
                    <a:pt x="6233357" y="175260"/>
                  </a:cubicBezTo>
                  <a:cubicBezTo>
                    <a:pt x="6276199" y="167640"/>
                    <a:pt x="6348354" y="175260"/>
                    <a:pt x="6391196" y="153670"/>
                  </a:cubicBezTo>
                  <a:cubicBezTo>
                    <a:pt x="6388941" y="158750"/>
                    <a:pt x="6393451" y="162560"/>
                    <a:pt x="6382177" y="166370"/>
                  </a:cubicBezTo>
                  <a:cubicBezTo>
                    <a:pt x="6429528" y="175260"/>
                    <a:pt x="6391196" y="135890"/>
                    <a:pt x="6445312" y="149860"/>
                  </a:cubicBezTo>
                  <a:lnTo>
                    <a:pt x="6431783" y="161290"/>
                  </a:lnTo>
                  <a:cubicBezTo>
                    <a:pt x="6465606" y="149860"/>
                    <a:pt x="6497173" y="171450"/>
                    <a:pt x="6535506" y="153670"/>
                  </a:cubicBezTo>
                  <a:cubicBezTo>
                    <a:pt x="6537760" y="160020"/>
                    <a:pt x="6528741" y="162560"/>
                    <a:pt x="6521977" y="165100"/>
                  </a:cubicBezTo>
                  <a:cubicBezTo>
                    <a:pt x="6558054" y="160020"/>
                    <a:pt x="6596386" y="162560"/>
                    <a:pt x="6625699" y="146050"/>
                  </a:cubicBezTo>
                  <a:cubicBezTo>
                    <a:pt x="6630209" y="153670"/>
                    <a:pt x="6625699" y="160020"/>
                    <a:pt x="6612171" y="165100"/>
                  </a:cubicBezTo>
                  <a:cubicBezTo>
                    <a:pt x="6645993" y="173990"/>
                    <a:pt x="6650502" y="143510"/>
                    <a:pt x="6682070" y="152400"/>
                  </a:cubicBezTo>
                  <a:cubicBezTo>
                    <a:pt x="6691090" y="153670"/>
                    <a:pt x="6709128" y="163830"/>
                    <a:pt x="6702364" y="163830"/>
                  </a:cubicBezTo>
                  <a:cubicBezTo>
                    <a:pt x="6718148" y="153670"/>
                    <a:pt x="6765499" y="153670"/>
                    <a:pt x="6783538" y="149860"/>
                  </a:cubicBezTo>
                  <a:cubicBezTo>
                    <a:pt x="6788048" y="157480"/>
                    <a:pt x="6801577" y="160020"/>
                    <a:pt x="6819616" y="167640"/>
                  </a:cubicBezTo>
                  <a:cubicBezTo>
                    <a:pt x="6972945" y="167640"/>
                    <a:pt x="7130784" y="170180"/>
                    <a:pt x="7284113" y="157480"/>
                  </a:cubicBezTo>
                  <a:cubicBezTo>
                    <a:pt x="7296528" y="156210"/>
                    <a:pt x="7309228" y="153670"/>
                    <a:pt x="7320658" y="151130"/>
                  </a:cubicBezTo>
                  <a:cubicBezTo>
                    <a:pt x="7337168" y="175260"/>
                    <a:pt x="7297798" y="166370"/>
                    <a:pt x="7307958" y="181610"/>
                  </a:cubicBezTo>
                  <a:cubicBezTo>
                    <a:pt x="7306688" y="161290"/>
                    <a:pt x="7324468" y="175260"/>
                    <a:pt x="7353678" y="168910"/>
                  </a:cubicBezTo>
                  <a:lnTo>
                    <a:pt x="7354948" y="171450"/>
                  </a:lnTo>
                  <a:cubicBezTo>
                    <a:pt x="7367648" y="167640"/>
                    <a:pt x="7375268" y="180340"/>
                    <a:pt x="7387968" y="173990"/>
                  </a:cubicBezTo>
                  <a:lnTo>
                    <a:pt x="7387968" y="168910"/>
                  </a:lnTo>
                  <a:cubicBezTo>
                    <a:pt x="7401938" y="156210"/>
                    <a:pt x="7419718" y="195580"/>
                    <a:pt x="7427338" y="168910"/>
                  </a:cubicBezTo>
                  <a:lnTo>
                    <a:pt x="7438768" y="182880"/>
                  </a:lnTo>
                  <a:cubicBezTo>
                    <a:pt x="7452738" y="160020"/>
                    <a:pt x="7461628" y="190500"/>
                    <a:pt x="7479408" y="170180"/>
                  </a:cubicBezTo>
                  <a:lnTo>
                    <a:pt x="7476868" y="173990"/>
                  </a:lnTo>
                  <a:cubicBezTo>
                    <a:pt x="7500998" y="184150"/>
                    <a:pt x="7526398" y="148590"/>
                    <a:pt x="7535288" y="167640"/>
                  </a:cubicBezTo>
                  <a:cubicBezTo>
                    <a:pt x="7555608" y="163830"/>
                    <a:pt x="7578468" y="160020"/>
                    <a:pt x="7582278" y="140970"/>
                  </a:cubicBezTo>
                  <a:cubicBezTo>
                    <a:pt x="7587358" y="147320"/>
                    <a:pt x="7583548" y="158750"/>
                    <a:pt x="7581008" y="165100"/>
                  </a:cubicBezTo>
                  <a:cubicBezTo>
                    <a:pt x="7657208" y="156210"/>
                    <a:pt x="7741028" y="160020"/>
                    <a:pt x="7808338" y="135890"/>
                  </a:cubicBezTo>
                  <a:cubicBezTo>
                    <a:pt x="7812148" y="139700"/>
                    <a:pt x="7807068" y="142240"/>
                    <a:pt x="7805798" y="147320"/>
                  </a:cubicBezTo>
                  <a:cubicBezTo>
                    <a:pt x="7847708" y="125730"/>
                    <a:pt x="7892158" y="170180"/>
                    <a:pt x="7922638" y="129540"/>
                  </a:cubicBezTo>
                  <a:lnTo>
                    <a:pt x="7934068" y="113030"/>
                  </a:lnTo>
                  <a:cubicBezTo>
                    <a:pt x="7944228" y="119380"/>
                    <a:pt x="7942958" y="132080"/>
                    <a:pt x="7950578" y="137160"/>
                  </a:cubicBezTo>
                  <a:cubicBezTo>
                    <a:pt x="7958198" y="125730"/>
                    <a:pt x="7988678" y="134620"/>
                    <a:pt x="7993758" y="119380"/>
                  </a:cubicBezTo>
                  <a:cubicBezTo>
                    <a:pt x="7998838" y="125730"/>
                    <a:pt x="7992488" y="128270"/>
                    <a:pt x="7992488" y="133350"/>
                  </a:cubicBezTo>
                  <a:cubicBezTo>
                    <a:pt x="8011538" y="137160"/>
                    <a:pt x="8034398" y="111760"/>
                    <a:pt x="8052178" y="116840"/>
                  </a:cubicBezTo>
                  <a:lnTo>
                    <a:pt x="8045828" y="124460"/>
                  </a:lnTo>
                  <a:cubicBezTo>
                    <a:pt x="8142348" y="153670"/>
                    <a:pt x="8265538" y="176530"/>
                    <a:pt x="8345548" y="138430"/>
                  </a:cubicBezTo>
                  <a:cubicBezTo>
                    <a:pt x="8367138" y="132080"/>
                    <a:pt x="8355708" y="160020"/>
                    <a:pt x="8364598" y="158750"/>
                  </a:cubicBezTo>
                  <a:cubicBezTo>
                    <a:pt x="8445878" y="128270"/>
                    <a:pt x="8543668" y="176530"/>
                    <a:pt x="8618598" y="128270"/>
                  </a:cubicBezTo>
                  <a:cubicBezTo>
                    <a:pt x="8677018" y="115570"/>
                    <a:pt x="8694798" y="62230"/>
                    <a:pt x="8694798" y="62230"/>
                  </a:cubicBezTo>
                  <a:cubicBezTo>
                    <a:pt x="8556368" y="83820"/>
                    <a:pt x="8431908" y="60960"/>
                    <a:pt x="8292208" y="33020"/>
                  </a:cubicBezTo>
                  <a:close/>
                </a:path>
              </a:pathLst>
            </a:custGeom>
            <a:solidFill>
              <a:srgbClr val="FFFFFF"/>
            </a:solidFill>
          </p:spPr>
        </p:sp>
      </p:grpSp>
      <p:sp>
        <p:nvSpPr>
          <p:cNvPr id="3" name="Text Placeholder 2">
            <a:extLst>
              <a:ext uri="{FF2B5EF4-FFF2-40B4-BE49-F238E27FC236}">
                <a16:creationId xmlns:a16="http://schemas.microsoft.com/office/drawing/2014/main" id="{19CB9329-B728-E942-BCF5-A9388534A46F}"/>
              </a:ext>
            </a:extLst>
          </p:cNvPr>
          <p:cNvSpPr>
            <a:spLocks noGrp="1"/>
          </p:cNvSpPr>
          <p:nvPr>
            <p:ph type="body" sz="quarter" idx="10" hasCustomPrompt="1"/>
          </p:nvPr>
        </p:nvSpPr>
        <p:spPr>
          <a:xfrm>
            <a:off x="6483350" y="6500813"/>
            <a:ext cx="5137150" cy="930275"/>
          </a:xfrm>
        </p:spPr>
        <p:txBody>
          <a:bodyPr/>
          <a:lstStyle>
            <a:lvl1pPr marL="0" marR="0" indent="0" algn="ctr" defTabSz="685800" rtl="0" eaLnBrk="1" fontAlgn="auto" latinLnBrk="0" hangingPunct="1">
              <a:lnSpc>
                <a:spcPct val="100000"/>
              </a:lnSpc>
              <a:spcBef>
                <a:spcPct val="20000"/>
              </a:spcBef>
              <a:spcAft>
                <a:spcPts val="0"/>
              </a:spcAft>
              <a:buClrTx/>
              <a:buSzTx/>
              <a:buFont typeface="Arial"/>
              <a:buNone/>
              <a:tabLst/>
              <a:defRPr>
                <a:solidFill>
                  <a:schemeClr val="bg1"/>
                </a:solidFill>
                <a:effectLst>
                  <a:glow rad="215900">
                    <a:schemeClr val="tx1">
                      <a:alpha val="60000"/>
                    </a:schemeClr>
                  </a:glow>
                </a:effectLst>
              </a:defRPr>
            </a:lvl1pPr>
          </a:lstStyle>
          <a:p>
            <a:pPr algn="ctr">
              <a:lnSpc>
                <a:spcPts val="4955"/>
              </a:lnSpc>
            </a:pPr>
            <a:r>
              <a:rPr lang="en-US" sz="4800" b="0" i="0" spc="617" dirty="0">
                <a:solidFill>
                  <a:srgbClr val="FFFFFF"/>
                </a:solidFill>
                <a:effectLst>
                  <a:glow rad="215900">
                    <a:schemeClr val="tx1">
                      <a:alpha val="60000"/>
                    </a:schemeClr>
                  </a:glow>
                </a:effectLst>
                <a:latin typeface="Avenir Light" panose="020B0402020203020204" pitchFamily="34" charset="77"/>
              </a:rPr>
              <a:t>Bible Passage</a:t>
            </a:r>
          </a:p>
        </p:txBody>
      </p:sp>
    </p:spTree>
    <p:extLst>
      <p:ext uri="{BB962C8B-B14F-4D97-AF65-F5344CB8AC3E}">
        <p14:creationId xmlns:p14="http://schemas.microsoft.com/office/powerpoint/2010/main" val="154046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picture containing water, wave, sport, riding  Description generated with very high confidence">
            <a:extLst>
              <a:ext uri="{FF2B5EF4-FFF2-40B4-BE49-F238E27FC236}">
                <a16:creationId xmlns:a16="http://schemas.microsoft.com/office/drawing/2014/main" id="{196F7C1C-2C59-B349-85A1-3B17ED0346BE}"/>
              </a:ext>
            </a:extLst>
          </p:cNvPr>
          <p:cNvPicPr>
            <a:picLocks noChangeAspect="1"/>
          </p:cNvPicPr>
          <p:nvPr userDrawn="1"/>
        </p:nvPicPr>
        <p:blipFill>
          <a:blip r:embed="rId2"/>
          <a:stretch>
            <a:fillRect/>
          </a:stretch>
        </p:blipFill>
        <p:spPr>
          <a:xfrm>
            <a:off x="-3464" y="-866"/>
            <a:ext cx="18295314" cy="10287865"/>
          </a:xfrm>
          <a:prstGeom prst="rect">
            <a:avLst/>
          </a:prstGeom>
        </p:spPr>
      </p:pic>
    </p:spTree>
    <p:extLst>
      <p:ext uri="{BB962C8B-B14F-4D97-AF65-F5344CB8AC3E}">
        <p14:creationId xmlns:p14="http://schemas.microsoft.com/office/powerpoint/2010/main" val="40298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ipture Reading">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97CAF3-CF77-4BB5-835F-042796C200D4}"/>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8" name="TextBox 3">
            <a:extLst>
              <a:ext uri="{FF2B5EF4-FFF2-40B4-BE49-F238E27FC236}">
                <a16:creationId xmlns:a16="http://schemas.microsoft.com/office/drawing/2014/main" id="{F228CDFE-9D74-4358-B4A5-FC01ABF9949E}"/>
              </a:ext>
            </a:extLst>
          </p:cNvPr>
          <p:cNvSpPr txBox="1"/>
          <p:nvPr userDrawn="1"/>
        </p:nvSpPr>
        <p:spPr>
          <a:xfrm>
            <a:off x="1028700" y="1507993"/>
            <a:ext cx="16230600" cy="4805722"/>
          </a:xfrm>
          <a:prstGeom prst="rect">
            <a:avLst/>
          </a:prstGeom>
        </p:spPr>
        <p:txBody>
          <a:bodyPr lIns="0" tIns="0" rIns="0" bIns="0" rtlCol="0" anchor="t">
            <a:noAutofit/>
          </a:bodyPr>
          <a:lstStyle/>
          <a:p>
            <a:pPr marL="0" algn="l" defTabSz="685800" rtl="0" eaLnBrk="1" latinLnBrk="0" hangingPunct="1">
              <a:lnSpc>
                <a:spcPts val="4955"/>
              </a:lnSpc>
            </a:pPr>
            <a:endParaRPr lang="en-US" sz="4800" b="0" i="0" kern="1200" spc="617" dirty="0">
              <a:solidFill>
                <a:srgbClr val="FFFFFF"/>
              </a:solidFill>
              <a:effectLst>
                <a:glow rad="152400">
                  <a:schemeClr val="tx1">
                    <a:alpha val="60000"/>
                  </a:schemeClr>
                </a:glow>
              </a:effectLst>
              <a:latin typeface="Avenir Light" panose="020B0402020203020204" pitchFamily="34" charset="77"/>
              <a:ea typeface="Helvetica Neue Light" panose="02000403000000020004" pitchFamily="2" charset="0"/>
              <a:cs typeface="+mn-cs"/>
            </a:endParaRPr>
          </a:p>
        </p:txBody>
      </p:sp>
      <p:sp>
        <p:nvSpPr>
          <p:cNvPr id="3" name="Text Placeholder 2">
            <a:extLst>
              <a:ext uri="{FF2B5EF4-FFF2-40B4-BE49-F238E27FC236}">
                <a16:creationId xmlns:a16="http://schemas.microsoft.com/office/drawing/2014/main" id="{29CC52ED-EBE9-634D-B80A-9AA7A24D7332}"/>
              </a:ext>
            </a:extLst>
          </p:cNvPr>
          <p:cNvSpPr>
            <a:spLocks noGrp="1"/>
          </p:cNvSpPr>
          <p:nvPr>
            <p:ph type="body" sz="quarter" idx="10" hasCustomPrompt="1"/>
          </p:nvPr>
        </p:nvSpPr>
        <p:spPr>
          <a:xfrm>
            <a:off x="1028700" y="847725"/>
            <a:ext cx="16230600" cy="7332663"/>
          </a:xfrm>
        </p:spPr>
        <p:txBody>
          <a:bodyPr/>
          <a:lstStyle>
            <a:lvl1pPr marL="0" indent="0" algn="l" defTabSz="685800" rtl="0" eaLnBrk="1" latinLnBrk="0" hangingPunct="1">
              <a:lnSpc>
                <a:spcPts val="4955"/>
              </a:lnSpc>
              <a:buNone/>
              <a:defRPr sz="4400" b="0" i="0">
                <a:solidFill>
                  <a:schemeClr val="bg1"/>
                </a:solidFill>
                <a:effectLst>
                  <a:glow rad="165100">
                    <a:schemeClr val="tx1">
                      <a:alpha val="60000"/>
                    </a:schemeClr>
                  </a:glow>
                </a:effectLst>
              </a:defRPr>
            </a:lvl1pPr>
          </a:lstStyle>
          <a:p>
            <a:pPr marL="0" algn="l" defTabSz="685800" rtl="0" eaLnBrk="1" latinLnBrk="0" hangingPunct="1">
              <a:lnSpc>
                <a:spcPts val="4955"/>
              </a:lnSpc>
            </a:pPr>
            <a:r>
              <a:rPr lang="en-US" sz="4800" b="0" i="0" dirty="0">
                <a:solidFill>
                  <a:schemeClr val="bg1"/>
                </a:solidFill>
                <a:effectLst>
                  <a:glow rad="152400">
                    <a:schemeClr val="tx1">
                      <a:alpha val="60000"/>
                    </a:schemeClr>
                  </a:glow>
                </a:effectLst>
                <a:latin typeface="Avenir Light" panose="020B0402020203020204" pitchFamily="34" charset="77"/>
                <a:ea typeface="Helvetica Neue Light" panose="02000403000000020004" pitchFamily="2" charset="0"/>
              </a:rPr>
              <a:t>Copy &amp; Paste Scripture Provided by Church Office Here</a:t>
            </a:r>
            <a:endParaRPr lang="en-US" sz="4800" b="0" i="0" kern="1200" spc="617" dirty="0">
              <a:solidFill>
                <a:srgbClr val="FFFFFF"/>
              </a:solidFill>
              <a:effectLst>
                <a:glow rad="152400">
                  <a:schemeClr val="tx1">
                    <a:alpha val="60000"/>
                  </a:schemeClr>
                </a:glow>
              </a:effectLst>
              <a:latin typeface="Avenir Light" panose="020B0402020203020204" pitchFamily="34" charset="77"/>
              <a:ea typeface="Helvetica Neue Light" panose="02000403000000020004" pitchFamily="2" charset="0"/>
              <a:cs typeface="+mn-cs"/>
            </a:endParaRPr>
          </a:p>
        </p:txBody>
      </p:sp>
      <p:sp>
        <p:nvSpPr>
          <p:cNvPr id="5" name="Content Placeholder 4">
            <a:extLst>
              <a:ext uri="{FF2B5EF4-FFF2-40B4-BE49-F238E27FC236}">
                <a16:creationId xmlns:a16="http://schemas.microsoft.com/office/drawing/2014/main" id="{A7DDFAD6-C0EF-7948-926D-A15E1471F19C}"/>
              </a:ext>
            </a:extLst>
          </p:cNvPr>
          <p:cNvSpPr>
            <a:spLocks noGrp="1"/>
          </p:cNvSpPr>
          <p:nvPr>
            <p:ph sz="quarter" idx="11" hasCustomPrompt="1"/>
          </p:nvPr>
        </p:nvSpPr>
        <p:spPr>
          <a:xfrm>
            <a:off x="9144000" y="8545513"/>
            <a:ext cx="8115300" cy="1147762"/>
          </a:xfrm>
        </p:spPr>
        <p:txBody>
          <a:bodyPr>
            <a:normAutofit/>
          </a:bodyPr>
          <a:lstStyle>
            <a:lvl1pPr marL="0" indent="0" algn="r">
              <a:buNone/>
              <a:defRPr sz="4400">
                <a:solidFill>
                  <a:schemeClr val="bg1"/>
                </a:solidFill>
                <a:effectLst>
                  <a:glow rad="165100">
                    <a:schemeClr val="tx1">
                      <a:alpha val="60000"/>
                    </a:schemeClr>
                  </a:glow>
                </a:effectLst>
              </a:defRPr>
            </a:lvl1pPr>
            <a:lvl2pPr marL="685800" indent="0">
              <a:buNone/>
              <a:defRPr/>
            </a:lvl2pPr>
          </a:lstStyle>
          <a:p>
            <a:pPr algn="r">
              <a:lnSpc>
                <a:spcPts val="4955"/>
              </a:lnSpc>
            </a:pPr>
            <a:r>
              <a:rPr lang="en-US" sz="4800" b="0" i="0" spc="617" dirty="0">
                <a:solidFill>
                  <a:srgbClr val="FFFFFF"/>
                </a:solidFill>
                <a:effectLst>
                  <a:glow rad="152400">
                    <a:schemeClr val="tx1">
                      <a:alpha val="60000"/>
                    </a:schemeClr>
                  </a:glow>
                </a:effectLst>
                <a:latin typeface="Avenir Light" panose="020B0402020203020204" pitchFamily="34" charset="77"/>
              </a:rPr>
              <a:t>Bible Passage</a:t>
            </a:r>
          </a:p>
        </p:txBody>
      </p:sp>
    </p:spTree>
    <p:extLst>
      <p:ext uri="{BB962C8B-B14F-4D97-AF65-F5344CB8AC3E}">
        <p14:creationId xmlns:p14="http://schemas.microsoft.com/office/powerpoint/2010/main" val="310270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Verse Slide">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425888-7575-4345-AD34-B63DA2B08EE7}"/>
              </a:ext>
            </a:extLst>
          </p:cNvPr>
          <p:cNvSpPr>
            <a:spLocks noGrp="1"/>
          </p:cNvSpPr>
          <p:nvPr>
            <p:ph sz="quarter" idx="10" hasCustomPrompt="1"/>
          </p:nvPr>
        </p:nvSpPr>
        <p:spPr>
          <a:xfrm>
            <a:off x="773113" y="788988"/>
            <a:ext cx="16427450" cy="8559800"/>
          </a:xfrm>
        </p:spPr>
        <p:txBody>
          <a:bodyPr/>
          <a:lstStyle>
            <a:lvl1pPr>
              <a:defRPr sz="8000"/>
            </a:lvl1pPr>
          </a:lstStyle>
          <a:p>
            <a:pPr lvl="0"/>
            <a:r>
              <a:rPr lang="en-US" dirty="0"/>
              <a:t>Remember to record the sermon! (This slide will not be shown)</a:t>
            </a:r>
            <a:endParaRPr lang="en-CA" dirty="0"/>
          </a:p>
        </p:txBody>
      </p:sp>
    </p:spTree>
    <p:extLst>
      <p:ext uri="{BB962C8B-B14F-4D97-AF65-F5344CB8AC3E}">
        <p14:creationId xmlns:p14="http://schemas.microsoft.com/office/powerpoint/2010/main" val="33017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mon">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E39E1D-DA96-48C9-8FC4-4A32C0D05C06}"/>
              </a:ext>
            </a:extLst>
          </p:cNvPr>
          <p:cNvPicPr>
            <a:picLocks noChangeAspect="1"/>
          </p:cNvPicPr>
          <p:nvPr userDrawn="1"/>
        </p:nvPicPr>
        <p:blipFill>
          <a:blip r:embed="rId2"/>
          <a:stretch>
            <a:fillRect/>
          </a:stretch>
        </p:blipFill>
        <p:spPr>
          <a:xfrm>
            <a:off x="0" y="0"/>
            <a:ext cx="18287999" cy="10287000"/>
          </a:xfrm>
          <a:prstGeom prst="rect">
            <a:avLst/>
          </a:prstGeom>
        </p:spPr>
      </p:pic>
      <p:pic>
        <p:nvPicPr>
          <p:cNvPr id="3" name="Picture 2">
            <a:extLst>
              <a:ext uri="{FF2B5EF4-FFF2-40B4-BE49-F238E27FC236}">
                <a16:creationId xmlns:a16="http://schemas.microsoft.com/office/drawing/2014/main" id="{D1EBB92D-22D7-461A-96D8-D8978B647D9E}"/>
              </a:ext>
            </a:extLst>
          </p:cNvPr>
          <p:cNvPicPr>
            <a:picLocks noChangeAspect="1"/>
          </p:cNvPicPr>
          <p:nvPr userDrawn="1"/>
        </p:nvPicPr>
        <p:blipFill>
          <a:blip r:embed="rId3">
            <a:alphaModFix amt="52000"/>
          </a:blip>
          <a:srcRect/>
          <a:stretch>
            <a:fillRect/>
          </a:stretch>
        </p:blipFill>
        <p:spPr>
          <a:xfrm>
            <a:off x="2459127" y="1109998"/>
            <a:ext cx="13204916" cy="8067003"/>
          </a:xfrm>
          <a:prstGeom prst="rect">
            <a:avLst/>
          </a:prstGeom>
        </p:spPr>
      </p:pic>
      <p:grpSp>
        <p:nvGrpSpPr>
          <p:cNvPr id="4" name="Group 3">
            <a:extLst>
              <a:ext uri="{FF2B5EF4-FFF2-40B4-BE49-F238E27FC236}">
                <a16:creationId xmlns:a16="http://schemas.microsoft.com/office/drawing/2014/main" id="{C08C5BAE-1719-44B2-8AA2-4F88705D00B2}"/>
              </a:ext>
            </a:extLst>
          </p:cNvPr>
          <p:cNvGrpSpPr/>
          <p:nvPr userDrawn="1"/>
        </p:nvGrpSpPr>
        <p:grpSpPr>
          <a:xfrm>
            <a:off x="3363315" y="5061543"/>
            <a:ext cx="11561370" cy="1926339"/>
            <a:chOff x="0" y="2133349"/>
            <a:chExt cx="15415160" cy="2568453"/>
          </a:xfrm>
        </p:grpSpPr>
        <p:sp>
          <p:nvSpPr>
            <p:cNvPr id="5" name="TextBox 5">
              <a:extLst>
                <a:ext uri="{FF2B5EF4-FFF2-40B4-BE49-F238E27FC236}">
                  <a16:creationId xmlns:a16="http://schemas.microsoft.com/office/drawing/2014/main" id="{295336F8-EAA6-4791-99DF-0C321576F279}"/>
                </a:ext>
              </a:extLst>
            </p:cNvPr>
            <p:cNvSpPr txBox="1"/>
            <p:nvPr/>
          </p:nvSpPr>
          <p:spPr>
            <a:xfrm>
              <a:off x="0" y="4051623"/>
              <a:ext cx="15415160" cy="650179"/>
            </a:xfrm>
            <a:prstGeom prst="rect">
              <a:avLst/>
            </a:prstGeom>
          </p:spPr>
          <p:txBody>
            <a:bodyPr lIns="0" tIns="0" rIns="0" bIns="0" rtlCol="0" anchor="t">
              <a:spAutoFit/>
            </a:bodyPr>
            <a:lstStyle/>
            <a:p>
              <a:pPr algn="ctr">
                <a:lnSpc>
                  <a:spcPts val="3534"/>
                </a:lnSpc>
              </a:pPr>
              <a:endParaRPr lang="en-US" sz="4000" b="0" i="0" spc="706" dirty="0">
                <a:solidFill>
                  <a:srgbClr val="FFFFFF"/>
                </a:solidFill>
                <a:effectLst>
                  <a:glow rad="215900">
                    <a:schemeClr val="tx1">
                      <a:alpha val="60000"/>
                    </a:schemeClr>
                  </a:glow>
                </a:effectLst>
                <a:latin typeface="Avenir Light" panose="020B0402020203020204" pitchFamily="34" charset="77"/>
              </a:endParaRPr>
            </a:p>
          </p:txBody>
        </p:sp>
        <p:sp>
          <p:nvSpPr>
            <p:cNvPr id="6" name="TextBox 6">
              <a:extLst>
                <a:ext uri="{FF2B5EF4-FFF2-40B4-BE49-F238E27FC236}">
                  <a16:creationId xmlns:a16="http://schemas.microsoft.com/office/drawing/2014/main" id="{5DF71BF9-679B-4FE3-99A3-2C7797FF1E0D}"/>
                </a:ext>
              </a:extLst>
            </p:cNvPr>
            <p:cNvSpPr txBox="1"/>
            <p:nvPr/>
          </p:nvSpPr>
          <p:spPr>
            <a:xfrm>
              <a:off x="0" y="2133349"/>
              <a:ext cx="15415160" cy="942396"/>
            </a:xfrm>
            <a:prstGeom prst="rect">
              <a:avLst/>
            </a:prstGeom>
            <a:effectLst>
              <a:glow rad="127000">
                <a:schemeClr val="tx1"/>
              </a:glow>
            </a:effectLst>
          </p:spPr>
          <p:txBody>
            <a:bodyPr lIns="0" tIns="0" rIns="0" bIns="0" rtlCol="0" anchor="t">
              <a:spAutoFit/>
            </a:bodyPr>
            <a:lstStyle/>
            <a:p>
              <a:pPr algn="ctr">
                <a:lnSpc>
                  <a:spcPts val="5821"/>
                </a:lnSpc>
              </a:pPr>
              <a:endParaRPr lang="en-US" sz="4000" b="0" i="0" spc="1247" dirty="0">
                <a:solidFill>
                  <a:srgbClr val="FFFFFF"/>
                </a:solidFill>
                <a:effectLst>
                  <a:glow rad="215900">
                    <a:schemeClr val="tx1">
                      <a:alpha val="60000"/>
                    </a:schemeClr>
                  </a:glow>
                </a:effectLst>
                <a:latin typeface="Avenir Light" panose="020B0402020203020204" pitchFamily="34" charset="77"/>
              </a:endParaRPr>
            </a:p>
          </p:txBody>
        </p:sp>
      </p:grpSp>
      <p:sp>
        <p:nvSpPr>
          <p:cNvPr id="11" name="Title 10">
            <a:extLst>
              <a:ext uri="{FF2B5EF4-FFF2-40B4-BE49-F238E27FC236}">
                <a16:creationId xmlns:a16="http://schemas.microsoft.com/office/drawing/2014/main" id="{713B3DC5-DE1B-0C43-A8B6-5373F7A336CA}"/>
              </a:ext>
            </a:extLst>
          </p:cNvPr>
          <p:cNvSpPr>
            <a:spLocks noGrp="1"/>
          </p:cNvSpPr>
          <p:nvPr>
            <p:ph type="title" hasCustomPrompt="1"/>
          </p:nvPr>
        </p:nvSpPr>
        <p:spPr>
          <a:xfrm>
            <a:off x="781322" y="3434081"/>
            <a:ext cx="16459200" cy="1714500"/>
          </a:xfrm>
        </p:spPr>
        <p:txBody>
          <a:bodyPr>
            <a:normAutofit/>
          </a:bodyPr>
          <a:lstStyle>
            <a:lvl1pPr>
              <a:defRPr sz="9600" b="0" i="0">
                <a:solidFill>
                  <a:schemeClr val="bg1"/>
                </a:solidFill>
                <a:effectLst>
                  <a:glow rad="215900">
                    <a:schemeClr val="tx1">
                      <a:alpha val="60000"/>
                    </a:schemeClr>
                  </a:glow>
                </a:effectLst>
                <a:latin typeface="Avenir Light" panose="020B0402020203020204" pitchFamily="34" charset="77"/>
                <a:ea typeface="Helvetica Neue Light" panose="02000403000000020004" pitchFamily="2" charset="0"/>
                <a:cs typeface="Helvetica Neue" panose="02000503000000020004" pitchFamily="2" charset="0"/>
              </a:defRPr>
            </a:lvl1pPr>
          </a:lstStyle>
          <a:p>
            <a:r>
              <a:rPr lang="en-US" dirty="0"/>
              <a:t>Bible Passage</a:t>
            </a:r>
            <a:endParaRPr lang="en-CA" dirty="0"/>
          </a:p>
        </p:txBody>
      </p:sp>
      <p:sp>
        <p:nvSpPr>
          <p:cNvPr id="17" name="Text Placeholder 16" descr="Sermon Title">
            <a:extLst>
              <a:ext uri="{FF2B5EF4-FFF2-40B4-BE49-F238E27FC236}">
                <a16:creationId xmlns:a16="http://schemas.microsoft.com/office/drawing/2014/main" id="{6495B44F-4C20-0242-8F77-2E0640FE904A}"/>
              </a:ext>
            </a:extLst>
          </p:cNvPr>
          <p:cNvSpPr>
            <a:spLocks noGrp="1"/>
          </p:cNvSpPr>
          <p:nvPr>
            <p:ph type="body" sz="quarter" idx="10" hasCustomPrompt="1"/>
          </p:nvPr>
        </p:nvSpPr>
        <p:spPr>
          <a:xfrm>
            <a:off x="4710248" y="5143500"/>
            <a:ext cx="8702675" cy="977900"/>
          </a:xfrm>
        </p:spPr>
        <p:txBody>
          <a:bodyPr/>
          <a:lstStyle>
            <a:lvl1pPr marL="0" indent="0" algn="ctr">
              <a:buNone/>
              <a:defRPr b="0" i="0">
                <a:solidFill>
                  <a:schemeClr val="bg1"/>
                </a:solidFill>
                <a:effectLst>
                  <a:glow rad="215900">
                    <a:schemeClr val="tx1">
                      <a:alpha val="60000"/>
                    </a:schemeClr>
                  </a:glow>
                </a:effectLst>
                <a:latin typeface="Avenir Light" panose="020B0402020203020204" pitchFamily="34" charset="77"/>
              </a:defRPr>
            </a:lvl1pPr>
          </a:lstStyle>
          <a:p>
            <a:pPr lvl="0"/>
            <a:r>
              <a:rPr lang="en-US" dirty="0"/>
              <a:t>Sermon Title</a:t>
            </a:r>
            <a:endParaRPr lang="en-CA" dirty="0"/>
          </a:p>
        </p:txBody>
      </p:sp>
      <p:sp>
        <p:nvSpPr>
          <p:cNvPr id="23" name="Text Placeholder 22">
            <a:extLst>
              <a:ext uri="{FF2B5EF4-FFF2-40B4-BE49-F238E27FC236}">
                <a16:creationId xmlns:a16="http://schemas.microsoft.com/office/drawing/2014/main" id="{892E8033-C118-954C-8EDF-EFD9040E8267}"/>
              </a:ext>
            </a:extLst>
          </p:cNvPr>
          <p:cNvSpPr>
            <a:spLocks noGrp="1"/>
          </p:cNvSpPr>
          <p:nvPr>
            <p:ph type="body" sz="quarter" idx="11" hasCustomPrompt="1"/>
          </p:nvPr>
        </p:nvSpPr>
        <p:spPr>
          <a:xfrm>
            <a:off x="4653097" y="7137456"/>
            <a:ext cx="8816975" cy="1119188"/>
          </a:xfrm>
        </p:spPr>
        <p:txBody>
          <a:bodyPr/>
          <a:lstStyle>
            <a:lvl1pPr marL="0" indent="0" algn="ctr">
              <a:buNone/>
              <a:defRPr>
                <a:solidFill>
                  <a:schemeClr val="bg1"/>
                </a:solidFill>
                <a:effectLst>
                  <a:glow rad="215900">
                    <a:schemeClr val="tx1">
                      <a:alpha val="60000"/>
                    </a:schemeClr>
                  </a:glow>
                </a:effectLst>
                <a:latin typeface="Avenir Book" panose="02000503020000020003" pitchFamily="2" charset="0"/>
              </a:defRPr>
            </a:lvl1pPr>
          </a:lstStyle>
          <a:p>
            <a:pPr lvl="0"/>
            <a:r>
              <a:rPr lang="en-US" dirty="0"/>
              <a:t>Preacher Name</a:t>
            </a:r>
          </a:p>
        </p:txBody>
      </p:sp>
    </p:spTree>
    <p:extLst>
      <p:ext uri="{BB962C8B-B14F-4D97-AF65-F5344CB8AC3E}">
        <p14:creationId xmlns:p14="http://schemas.microsoft.com/office/powerpoint/2010/main" val="422057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muni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EA633-B97F-4AB3-9D38-982E42452C8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4" name="TextBox 2">
            <a:extLst>
              <a:ext uri="{FF2B5EF4-FFF2-40B4-BE49-F238E27FC236}">
                <a16:creationId xmlns:a16="http://schemas.microsoft.com/office/drawing/2014/main" id="{15E931E4-DF4A-4B7A-8D77-7969F60E88B5}"/>
              </a:ext>
            </a:extLst>
          </p:cNvPr>
          <p:cNvSpPr txBox="1"/>
          <p:nvPr userDrawn="1"/>
        </p:nvSpPr>
        <p:spPr>
          <a:xfrm>
            <a:off x="4595476" y="4582879"/>
            <a:ext cx="8782339" cy="1206036"/>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177800">
                    <a:schemeClr val="tx1">
                      <a:alpha val="60000"/>
                    </a:schemeClr>
                  </a:glow>
                </a:effectLst>
                <a:latin typeface="Avenir Light" panose="020B0402020203020204" pitchFamily="34" charset="77"/>
              </a:rPr>
              <a:t>COMMUNION</a:t>
            </a:r>
          </a:p>
        </p:txBody>
      </p:sp>
    </p:spTree>
    <p:extLst>
      <p:ext uri="{BB962C8B-B14F-4D97-AF65-F5344CB8AC3E}">
        <p14:creationId xmlns:p14="http://schemas.microsoft.com/office/powerpoint/2010/main" val="30290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Worship_Slide_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7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707"/>
            <a:ext cx="16459200" cy="6788945"/>
          </a:xfrm>
        </p:spPr>
        <p:txBody>
          <a:bodyPr>
            <a:normAutofit/>
          </a:bodyPr>
          <a:lstStyle>
            <a:lvl1pPr marL="0" indent="0">
              <a:buNone/>
              <a:defRPr sz="53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
        <p:nvSpPr>
          <p:cNvPr id="4" name="Date Placeholder 3"/>
          <p:cNvSpPr>
            <a:spLocks noGrp="1"/>
          </p:cNvSpPr>
          <p:nvPr>
            <p:ph type="dt" sz="half" idx="10"/>
          </p:nvPr>
        </p:nvSpPr>
        <p:spPr/>
        <p:txBody>
          <a:bodyPr/>
          <a:lstStyle/>
          <a:p>
            <a:pPr marL="0" marR="0" lvl="0" indent="0" algn="l" defTabSz="682286" rtl="0" eaLnBrk="1" fontAlgn="auto" latinLnBrk="0" hangingPunct="1">
              <a:lnSpc>
                <a:spcPct val="100000"/>
              </a:lnSpc>
              <a:spcBef>
                <a:spcPts val="0"/>
              </a:spcBef>
              <a:spcAft>
                <a:spcPts val="0"/>
              </a:spcAft>
              <a:buClrTx/>
              <a:buSzTx/>
              <a:buFontTx/>
              <a:buNone/>
              <a:tabLst/>
              <a:defRPr/>
            </a:pPr>
            <a:fld id="{E6A78D69-B85A-8648-AB26-57D3D99E21D1}"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82286" rtl="0" eaLnBrk="1" fontAlgn="auto" latinLnBrk="0" hangingPunct="1">
                <a:lnSpc>
                  <a:spcPct val="100000"/>
                </a:lnSpc>
                <a:spcBef>
                  <a:spcPts val="0"/>
                </a:spcBef>
                <a:spcAft>
                  <a:spcPts val="0"/>
                </a:spcAft>
                <a:buClrTx/>
                <a:buSzTx/>
                <a:buFontTx/>
                <a:buNone/>
                <a:tabLst/>
                <a:defRPr/>
              </a:pPr>
              <a:t>2/21/2020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682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82286" rtl="0" eaLnBrk="1" fontAlgn="auto" latinLnBrk="0" hangingPunct="1">
              <a:lnSpc>
                <a:spcPct val="100000"/>
              </a:lnSpc>
              <a:spcBef>
                <a:spcPts val="0"/>
              </a:spcBef>
              <a:spcAft>
                <a:spcPts val="0"/>
              </a:spcAft>
              <a:buClrTx/>
              <a:buSzTx/>
              <a:buFontTx/>
              <a:buNone/>
              <a:tabLst/>
              <a:defRPr/>
            </a:pPr>
            <a:fld id="{D79E2403-583A-C748-B70A-2E52178D7B9D}"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8228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537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ffering">
    <p:bg>
      <p:bgPr>
        <a:solidFill>
          <a:srgbClr val="A3CBC8"/>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3E9F5AC-E5AE-45B8-B8AC-B51037425594}"/>
              </a:ext>
            </a:extLst>
          </p:cNvPr>
          <p:cNvPicPr>
            <a:picLocks noChangeAspect="1"/>
          </p:cNvPicPr>
          <p:nvPr userDrawn="1"/>
        </p:nvPicPr>
        <p:blipFill>
          <a:blip r:embed="rId2">
            <a:alphaModFix amt="25000"/>
          </a:blip>
          <a:stretch>
            <a:fillRect/>
          </a:stretch>
        </p:blipFill>
        <p:spPr>
          <a:xfrm>
            <a:off x="2278405" y="0"/>
            <a:ext cx="16009595" cy="10312101"/>
          </a:xfrm>
          <a:prstGeom prst="rect">
            <a:avLst/>
          </a:prstGeom>
        </p:spPr>
      </p:pic>
      <p:sp>
        <p:nvSpPr>
          <p:cNvPr id="6" name="AutoShape 2">
            <a:extLst>
              <a:ext uri="{FF2B5EF4-FFF2-40B4-BE49-F238E27FC236}">
                <a16:creationId xmlns:a16="http://schemas.microsoft.com/office/drawing/2014/main" id="{B3383C60-F548-4887-A97A-019D427C47F0}"/>
              </a:ext>
            </a:extLst>
          </p:cNvPr>
          <p:cNvSpPr/>
          <p:nvPr userDrawn="1"/>
        </p:nvSpPr>
        <p:spPr>
          <a:xfrm>
            <a:off x="0" y="0"/>
            <a:ext cx="2278405" cy="10287000"/>
          </a:xfrm>
          <a:prstGeom prst="rect">
            <a:avLst/>
          </a:prstGeom>
          <a:solidFill>
            <a:srgbClr val="FBFFFF"/>
          </a:solidFill>
        </p:spPr>
      </p:sp>
      <p:sp>
        <p:nvSpPr>
          <p:cNvPr id="9" name="TextBox 5">
            <a:extLst>
              <a:ext uri="{FF2B5EF4-FFF2-40B4-BE49-F238E27FC236}">
                <a16:creationId xmlns:a16="http://schemas.microsoft.com/office/drawing/2014/main" id="{C751E95D-EAA0-4B8E-8C92-5D37C11070F4}"/>
              </a:ext>
            </a:extLst>
          </p:cNvPr>
          <p:cNvSpPr txBox="1"/>
          <p:nvPr/>
        </p:nvSpPr>
        <p:spPr>
          <a:xfrm>
            <a:off x="2986442"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ea typeface="Helvetica Neue" panose="02000503000000020004" pitchFamily="2" charset="0"/>
                <a:cs typeface="Helvetica Neue" panose="02000503000000020004" pitchFamily="2" charset="0"/>
              </a:rPr>
              <a:t>General Expenses</a:t>
            </a:r>
          </a:p>
        </p:txBody>
      </p:sp>
      <p:sp>
        <p:nvSpPr>
          <p:cNvPr id="11" name="TextBox 7">
            <a:extLst>
              <a:ext uri="{FF2B5EF4-FFF2-40B4-BE49-F238E27FC236}">
                <a16:creationId xmlns:a16="http://schemas.microsoft.com/office/drawing/2014/main" id="{47254EC1-A000-4931-BA59-C97CFB3213B2}"/>
              </a:ext>
            </a:extLst>
          </p:cNvPr>
          <p:cNvSpPr txBox="1"/>
          <p:nvPr/>
        </p:nvSpPr>
        <p:spPr>
          <a:xfrm>
            <a:off x="2986442"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Building Fund</a:t>
            </a:r>
          </a:p>
        </p:txBody>
      </p:sp>
      <p:sp>
        <p:nvSpPr>
          <p:cNvPr id="14" name="TextBox 10">
            <a:extLst>
              <a:ext uri="{FF2B5EF4-FFF2-40B4-BE49-F238E27FC236}">
                <a16:creationId xmlns:a16="http://schemas.microsoft.com/office/drawing/2014/main" id="{6781B167-012C-49BD-B446-E2AA78323BC3}"/>
              </a:ext>
            </a:extLst>
          </p:cNvPr>
          <p:cNvSpPr txBox="1"/>
          <p:nvPr userDrawn="1"/>
        </p:nvSpPr>
        <p:spPr>
          <a:xfrm rot="-5400000">
            <a:off x="-4377870" y="6142535"/>
            <a:ext cx="10775040" cy="547370"/>
          </a:xfrm>
          <a:prstGeom prst="rect">
            <a:avLst/>
          </a:prstGeom>
        </p:spPr>
        <p:txBody>
          <a:bodyPr lIns="0" tIns="0" rIns="0" bIns="0" rtlCol="0" anchor="t">
            <a:spAutoFit/>
          </a:bodyPr>
          <a:lstStyle/>
          <a:p>
            <a:pPr algn="ctr">
              <a:lnSpc>
                <a:spcPts val="4420"/>
              </a:lnSpc>
            </a:pPr>
            <a:r>
              <a:rPr lang="en-US" sz="3400" b="0" i="0" spc="34" dirty="0">
                <a:solidFill>
                  <a:srgbClr val="BBD9D7"/>
                </a:solidFill>
                <a:latin typeface="Avenir Light" panose="020B0402020203020204" pitchFamily="34" charset="77"/>
              </a:rPr>
              <a:t>LAST WEEK'S OFFERING</a:t>
            </a:r>
          </a:p>
        </p:txBody>
      </p:sp>
      <p:sp>
        <p:nvSpPr>
          <p:cNvPr id="16" name="TextBox 12">
            <a:extLst>
              <a:ext uri="{FF2B5EF4-FFF2-40B4-BE49-F238E27FC236}">
                <a16:creationId xmlns:a16="http://schemas.microsoft.com/office/drawing/2014/main" id="{35D632C7-A8B1-4529-9E4F-CBB2ED1FB240}"/>
              </a:ext>
            </a:extLst>
          </p:cNvPr>
          <p:cNvSpPr txBox="1"/>
          <p:nvPr/>
        </p:nvSpPr>
        <p:spPr>
          <a:xfrm>
            <a:off x="9834298"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Thanksgiving</a:t>
            </a:r>
          </a:p>
        </p:txBody>
      </p:sp>
      <p:sp>
        <p:nvSpPr>
          <p:cNvPr id="18" name="TextBox 14">
            <a:extLst>
              <a:ext uri="{FF2B5EF4-FFF2-40B4-BE49-F238E27FC236}">
                <a16:creationId xmlns:a16="http://schemas.microsoft.com/office/drawing/2014/main" id="{0AE79466-BCCA-402D-8DF1-6CFF771D8E57}"/>
              </a:ext>
            </a:extLst>
          </p:cNvPr>
          <p:cNvSpPr txBox="1"/>
          <p:nvPr/>
        </p:nvSpPr>
        <p:spPr>
          <a:xfrm>
            <a:off x="9834298"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Missions &amp; Designated Funds</a:t>
            </a:r>
          </a:p>
        </p:txBody>
      </p:sp>
      <p:sp>
        <p:nvSpPr>
          <p:cNvPr id="4" name="Text Placeholder 3">
            <a:extLst>
              <a:ext uri="{FF2B5EF4-FFF2-40B4-BE49-F238E27FC236}">
                <a16:creationId xmlns:a16="http://schemas.microsoft.com/office/drawing/2014/main" id="{25F8536B-F5D2-6643-AFE7-1BE17A7B44AA}"/>
              </a:ext>
            </a:extLst>
          </p:cNvPr>
          <p:cNvSpPr>
            <a:spLocks noGrp="1"/>
          </p:cNvSpPr>
          <p:nvPr>
            <p:ph type="body" sz="quarter" idx="15" hasCustomPrompt="1"/>
          </p:nvPr>
        </p:nvSpPr>
        <p:spPr>
          <a:xfrm>
            <a:off x="3468688" y="28987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7" name="Text Placeholder 3">
            <a:extLst>
              <a:ext uri="{FF2B5EF4-FFF2-40B4-BE49-F238E27FC236}">
                <a16:creationId xmlns:a16="http://schemas.microsoft.com/office/drawing/2014/main" id="{423484F5-0F72-B44B-8EFB-D2240770B63A}"/>
              </a:ext>
            </a:extLst>
          </p:cNvPr>
          <p:cNvSpPr>
            <a:spLocks noGrp="1"/>
          </p:cNvSpPr>
          <p:nvPr>
            <p:ph type="body" sz="quarter" idx="16" hasCustomPrompt="1"/>
          </p:nvPr>
        </p:nvSpPr>
        <p:spPr>
          <a:xfrm>
            <a:off x="3468687"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9" name="Text Placeholder 3">
            <a:extLst>
              <a:ext uri="{FF2B5EF4-FFF2-40B4-BE49-F238E27FC236}">
                <a16:creationId xmlns:a16="http://schemas.microsoft.com/office/drawing/2014/main" id="{1CBDD0DC-F400-6542-860E-63803E63BD46}"/>
              </a:ext>
            </a:extLst>
          </p:cNvPr>
          <p:cNvSpPr>
            <a:spLocks noGrp="1"/>
          </p:cNvSpPr>
          <p:nvPr>
            <p:ph type="body" sz="quarter" idx="17" hasCustomPrompt="1"/>
          </p:nvPr>
        </p:nvSpPr>
        <p:spPr>
          <a:xfrm>
            <a:off x="10283202" y="28953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1" name="Text Placeholder 3">
            <a:extLst>
              <a:ext uri="{FF2B5EF4-FFF2-40B4-BE49-F238E27FC236}">
                <a16:creationId xmlns:a16="http://schemas.microsoft.com/office/drawing/2014/main" id="{81CE4DA2-F7CC-FD41-9030-227B122FC4F0}"/>
              </a:ext>
            </a:extLst>
          </p:cNvPr>
          <p:cNvSpPr>
            <a:spLocks noGrp="1"/>
          </p:cNvSpPr>
          <p:nvPr>
            <p:ph type="body" sz="quarter" idx="18" hasCustomPrompt="1"/>
          </p:nvPr>
        </p:nvSpPr>
        <p:spPr>
          <a:xfrm>
            <a:off x="10283202"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6" name="Text Placeholder 3">
            <a:extLst>
              <a:ext uri="{FF2B5EF4-FFF2-40B4-BE49-F238E27FC236}">
                <a16:creationId xmlns:a16="http://schemas.microsoft.com/office/drawing/2014/main" id="{F1A8AD62-DA93-2F49-B7A5-62646AA64024}"/>
              </a:ext>
            </a:extLst>
          </p:cNvPr>
          <p:cNvSpPr>
            <a:spLocks noGrp="1"/>
          </p:cNvSpPr>
          <p:nvPr>
            <p:ph type="body" sz="quarter" idx="19" hasCustomPrompt="1"/>
          </p:nvPr>
        </p:nvSpPr>
        <p:spPr>
          <a:xfrm>
            <a:off x="12973850" y="7261774"/>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7" name="TextBox 14">
            <a:extLst>
              <a:ext uri="{FF2B5EF4-FFF2-40B4-BE49-F238E27FC236}">
                <a16:creationId xmlns:a16="http://schemas.microsoft.com/office/drawing/2014/main" id="{AE710781-CB13-0546-AE8E-BAC05B554F66}"/>
              </a:ext>
            </a:extLst>
          </p:cNvPr>
          <p:cNvSpPr txBox="1"/>
          <p:nvPr userDrawn="1"/>
        </p:nvSpPr>
        <p:spPr>
          <a:xfrm>
            <a:off x="11614438" y="7301144"/>
            <a:ext cx="1629162" cy="587918"/>
          </a:xfrm>
          <a:prstGeom prst="rect">
            <a:avLst/>
          </a:prstGeom>
        </p:spPr>
        <p:txBody>
          <a:bodyPr wrap="square" lIns="0" tIns="0" rIns="0" bIns="0" rtlCol="0" anchor="t">
            <a:spAutoFit/>
          </a:bodyPr>
          <a:lstStyle/>
          <a:p>
            <a:pPr>
              <a:lnSpc>
                <a:spcPts val="4680"/>
              </a:lnSpc>
            </a:pPr>
            <a:r>
              <a:rPr lang="en-US" sz="3600" spc="107" dirty="0">
                <a:solidFill>
                  <a:srgbClr val="FBFFFF"/>
                </a:solidFill>
                <a:latin typeface="Avenir Book" panose="02000503020000020003" pitchFamily="2" charset="0"/>
              </a:rPr>
              <a:t>Total:</a:t>
            </a:r>
          </a:p>
        </p:txBody>
      </p:sp>
      <p:sp>
        <p:nvSpPr>
          <p:cNvPr id="15" name="TextBox 7">
            <a:extLst>
              <a:ext uri="{FF2B5EF4-FFF2-40B4-BE49-F238E27FC236}">
                <a16:creationId xmlns:a16="http://schemas.microsoft.com/office/drawing/2014/main" id="{D7A86314-6013-4F4C-9333-F2075AE91A5E}"/>
              </a:ext>
            </a:extLst>
          </p:cNvPr>
          <p:cNvSpPr txBox="1"/>
          <p:nvPr userDrawn="1"/>
        </p:nvSpPr>
        <p:spPr>
          <a:xfrm>
            <a:off x="3063996" y="6551442"/>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Charity Chest</a:t>
            </a:r>
          </a:p>
        </p:txBody>
      </p:sp>
      <p:sp>
        <p:nvSpPr>
          <p:cNvPr id="20" name="Text Placeholder 3">
            <a:extLst>
              <a:ext uri="{FF2B5EF4-FFF2-40B4-BE49-F238E27FC236}">
                <a16:creationId xmlns:a16="http://schemas.microsoft.com/office/drawing/2014/main" id="{E2339ACA-809B-5549-B61A-E8C5AA228273}"/>
              </a:ext>
            </a:extLst>
          </p:cNvPr>
          <p:cNvSpPr>
            <a:spLocks noGrp="1"/>
          </p:cNvSpPr>
          <p:nvPr>
            <p:ph type="body" sz="quarter" idx="20" hasCustomPrompt="1"/>
          </p:nvPr>
        </p:nvSpPr>
        <p:spPr>
          <a:xfrm>
            <a:off x="3468687" y="7236541"/>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Tree>
    <p:extLst>
      <p:ext uri="{BB962C8B-B14F-4D97-AF65-F5344CB8AC3E}">
        <p14:creationId xmlns:p14="http://schemas.microsoft.com/office/powerpoint/2010/main" val="32406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p:bg>
      <p:bgPr>
        <a:solidFill>
          <a:srgbClr val="A3CBC8"/>
        </a:solidFill>
        <a:effectLst/>
      </p:bgPr>
    </p:bg>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F6DE846-B27B-4530-92DF-E749394907D5}"/>
              </a:ext>
            </a:extLst>
          </p:cNvPr>
          <p:cNvSpPr/>
          <p:nvPr userDrawn="1"/>
        </p:nvSpPr>
        <p:spPr>
          <a:xfrm>
            <a:off x="-376184" y="-216784"/>
            <a:ext cx="3213369" cy="10720569"/>
          </a:xfrm>
          <a:prstGeom prst="rect">
            <a:avLst/>
          </a:prstGeom>
          <a:solidFill>
            <a:srgbClr val="FBFFFF"/>
          </a:solidFill>
        </p:spPr>
      </p:sp>
      <p:sp>
        <p:nvSpPr>
          <p:cNvPr id="11" name="AutoShape 3">
            <a:extLst>
              <a:ext uri="{FF2B5EF4-FFF2-40B4-BE49-F238E27FC236}">
                <a16:creationId xmlns:a16="http://schemas.microsoft.com/office/drawing/2014/main" id="{E41E2712-E782-4DE2-8704-339749379605}"/>
              </a:ext>
            </a:extLst>
          </p:cNvPr>
          <p:cNvSpPr/>
          <p:nvPr userDrawn="1"/>
        </p:nvSpPr>
        <p:spPr>
          <a:xfrm>
            <a:off x="1675881" y="-220144"/>
            <a:ext cx="1161305" cy="10507144"/>
          </a:xfrm>
          <a:prstGeom prst="rect">
            <a:avLst/>
          </a:prstGeom>
          <a:solidFill>
            <a:srgbClr val="BBD9D7">
              <a:alpha val="16862"/>
            </a:srgbClr>
          </a:solidFill>
        </p:spPr>
      </p:sp>
      <p:sp>
        <p:nvSpPr>
          <p:cNvPr id="12" name="TextBox 4">
            <a:extLst>
              <a:ext uri="{FF2B5EF4-FFF2-40B4-BE49-F238E27FC236}">
                <a16:creationId xmlns:a16="http://schemas.microsoft.com/office/drawing/2014/main" id="{18D04EA9-E4B8-488F-BBAF-BA512570277D}"/>
              </a:ext>
            </a:extLst>
          </p:cNvPr>
          <p:cNvSpPr txBox="1"/>
          <p:nvPr userDrawn="1"/>
        </p:nvSpPr>
        <p:spPr>
          <a:xfrm rot="-5400000">
            <a:off x="-3113208" y="4878600"/>
            <a:ext cx="8181101" cy="578300"/>
          </a:xfrm>
          <a:prstGeom prst="rect">
            <a:avLst/>
          </a:prstGeom>
        </p:spPr>
        <p:txBody>
          <a:bodyPr lIns="0" tIns="0" rIns="0" bIns="0" rtlCol="0" anchor="t">
            <a:spAutoFit/>
          </a:bodyPr>
          <a:lstStyle/>
          <a:p>
            <a:pPr>
              <a:lnSpc>
                <a:spcPts val="4644"/>
              </a:lnSpc>
            </a:pPr>
            <a:r>
              <a:rPr lang="en-US" sz="3600" b="0" i="0" spc="395" dirty="0">
                <a:solidFill>
                  <a:srgbClr val="BBD9D7"/>
                </a:solidFill>
                <a:latin typeface="Avenir Light" panose="020B0402020203020204" pitchFamily="34" charset="77"/>
                <a:ea typeface="Helvetica Neue Light" panose="02000403000000020004" pitchFamily="2" charset="0"/>
              </a:rPr>
              <a:t>LORD'S GRACE CHURCH</a:t>
            </a:r>
          </a:p>
        </p:txBody>
      </p:sp>
      <p:pic>
        <p:nvPicPr>
          <p:cNvPr id="13" name="Picture 5">
            <a:extLst>
              <a:ext uri="{FF2B5EF4-FFF2-40B4-BE49-F238E27FC236}">
                <a16:creationId xmlns:a16="http://schemas.microsoft.com/office/drawing/2014/main" id="{832E2A2B-0309-4279-BD84-C3A7344DC14A}"/>
              </a:ext>
            </a:extLst>
          </p:cNvPr>
          <p:cNvPicPr>
            <a:picLocks noChangeAspect="1"/>
          </p:cNvPicPr>
          <p:nvPr userDrawn="1"/>
        </p:nvPicPr>
        <p:blipFill>
          <a:blip r:embed="rId2">
            <a:alphaModFix amt="44999"/>
            <a:extLst>
              <a:ext uri="{BEBA8EAE-BF5A-486C-A8C5-ECC9F3942E4B}">
                <a14:imgProps xmlns:a14="http://schemas.microsoft.com/office/drawing/2010/main">
                  <a14:imgLayer r:embed="rId3">
                    <a14:imgEffect>
                      <a14:saturation sat="191000"/>
                    </a14:imgEffect>
                  </a14:imgLayer>
                </a14:imgProps>
              </a:ext>
            </a:extLst>
          </a:blip>
          <a:srcRect l="237" r="237"/>
          <a:stretch>
            <a:fillRect/>
          </a:stretch>
        </p:blipFill>
        <p:spPr>
          <a:xfrm>
            <a:off x="2837185" y="-16625"/>
            <a:ext cx="15450815" cy="10343321"/>
          </a:xfrm>
          <a:prstGeom prst="rect">
            <a:avLst/>
          </a:prstGeom>
        </p:spPr>
      </p:pic>
      <p:sp>
        <p:nvSpPr>
          <p:cNvPr id="14" name="TextBox 6">
            <a:extLst>
              <a:ext uri="{FF2B5EF4-FFF2-40B4-BE49-F238E27FC236}">
                <a16:creationId xmlns:a16="http://schemas.microsoft.com/office/drawing/2014/main" id="{B143CE9E-8119-4DD5-B3E0-98E183286CC3}"/>
              </a:ext>
            </a:extLst>
          </p:cNvPr>
          <p:cNvSpPr txBox="1"/>
          <p:nvPr userDrawn="1"/>
        </p:nvSpPr>
        <p:spPr>
          <a:xfrm>
            <a:off x="7474236" y="7085628"/>
            <a:ext cx="10830389" cy="1236044"/>
          </a:xfrm>
          <a:prstGeom prst="rect">
            <a:avLst/>
          </a:prstGeom>
        </p:spPr>
        <p:txBody>
          <a:bodyPr lIns="0" tIns="0" rIns="0" bIns="0" rtlCol="0" anchor="t">
            <a:spAutoFit/>
          </a:bodyPr>
          <a:lstStyle/>
          <a:p>
            <a:pPr algn="l">
              <a:lnSpc>
                <a:spcPts val="7209"/>
              </a:lnSpc>
            </a:pPr>
            <a:r>
              <a:rPr lang="en-US" sz="14400" b="0" i="0" spc="900" baseline="0" dirty="0">
                <a:solidFill>
                  <a:srgbClr val="FFFFFF"/>
                </a:solidFill>
                <a:latin typeface="Avenir Light" panose="020B0402020203020204" pitchFamily="34" charset="77"/>
                <a:ea typeface="Helvetica Neue Light" panose="02000403000000020004" pitchFamily="2" charset="0"/>
                <a:cs typeface="Helvetica Neue" panose="02000503000000020004" pitchFamily="2" charset="0"/>
              </a:rPr>
              <a:t>Welcome</a:t>
            </a:r>
          </a:p>
        </p:txBody>
      </p:sp>
      <p:sp>
        <p:nvSpPr>
          <p:cNvPr id="15" name="TextBox 7">
            <a:extLst>
              <a:ext uri="{FF2B5EF4-FFF2-40B4-BE49-F238E27FC236}">
                <a16:creationId xmlns:a16="http://schemas.microsoft.com/office/drawing/2014/main" id="{790B447E-C1C7-401C-9AB8-99C88C0DE84F}"/>
              </a:ext>
            </a:extLst>
          </p:cNvPr>
          <p:cNvSpPr txBox="1"/>
          <p:nvPr userDrawn="1"/>
        </p:nvSpPr>
        <p:spPr>
          <a:xfrm>
            <a:off x="7744502" y="8466344"/>
            <a:ext cx="10830389" cy="486159"/>
          </a:xfrm>
          <a:prstGeom prst="rect">
            <a:avLst/>
          </a:prstGeom>
        </p:spPr>
        <p:txBody>
          <a:bodyPr lIns="0" tIns="0" rIns="0" bIns="0" rtlCol="0" anchor="t">
            <a:spAutoFit/>
          </a:bodyPr>
          <a:lstStyle/>
          <a:p>
            <a:pPr algn="l">
              <a:lnSpc>
                <a:spcPts val="2652"/>
              </a:lnSpc>
            </a:pPr>
            <a:r>
              <a:rPr lang="en-US" sz="6000" dirty="0">
                <a:solidFill>
                  <a:srgbClr val="FFFFFF"/>
                </a:solidFill>
                <a:latin typeface="Avenir Light" panose="020B0402020203020204" pitchFamily="34" charset="77"/>
              </a:rPr>
              <a:t>to our faith community</a:t>
            </a:r>
          </a:p>
        </p:txBody>
      </p:sp>
    </p:spTree>
    <p:extLst>
      <p:ext uri="{BB962C8B-B14F-4D97-AF65-F5344CB8AC3E}">
        <p14:creationId xmlns:p14="http://schemas.microsoft.com/office/powerpoint/2010/main" val="324759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Values">
    <p:bg>
      <p:bgPr>
        <a:solidFill>
          <a:srgbClr val="A3CBC8"/>
        </a:solidFill>
        <a:effectLst/>
      </p:bgPr>
    </p:bg>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744C8372-4B19-4DFA-A7B7-0379492D36C7}"/>
              </a:ext>
            </a:extLst>
          </p:cNvPr>
          <p:cNvSpPr/>
          <p:nvPr userDrawn="1"/>
        </p:nvSpPr>
        <p:spPr>
          <a:xfrm>
            <a:off x="-220040" y="-159617"/>
            <a:ext cx="3028284" cy="10686798"/>
          </a:xfrm>
          <a:prstGeom prst="rect">
            <a:avLst/>
          </a:prstGeom>
          <a:solidFill>
            <a:srgbClr val="FBFFFF"/>
          </a:solidFill>
        </p:spPr>
      </p:sp>
      <p:sp>
        <p:nvSpPr>
          <p:cNvPr id="7" name="AutoShape 3">
            <a:extLst>
              <a:ext uri="{FF2B5EF4-FFF2-40B4-BE49-F238E27FC236}">
                <a16:creationId xmlns:a16="http://schemas.microsoft.com/office/drawing/2014/main" id="{F7042A03-E184-464F-801B-59954EB47309}"/>
              </a:ext>
            </a:extLst>
          </p:cNvPr>
          <p:cNvSpPr/>
          <p:nvPr userDrawn="1"/>
        </p:nvSpPr>
        <p:spPr>
          <a:xfrm>
            <a:off x="1784193" y="-159617"/>
            <a:ext cx="16526667" cy="10686798"/>
          </a:xfrm>
          <a:prstGeom prst="rect">
            <a:avLst/>
          </a:prstGeom>
          <a:solidFill>
            <a:srgbClr val="FBFFFF">
              <a:alpha val="21960"/>
            </a:srgbClr>
          </a:solidFill>
        </p:spPr>
      </p:sp>
      <p:grpSp>
        <p:nvGrpSpPr>
          <p:cNvPr id="8" name="Group 4">
            <a:extLst>
              <a:ext uri="{FF2B5EF4-FFF2-40B4-BE49-F238E27FC236}">
                <a16:creationId xmlns:a16="http://schemas.microsoft.com/office/drawing/2014/main" id="{F0A4637B-D46C-4B94-B02D-ED3BA1374BE1}"/>
              </a:ext>
            </a:extLst>
          </p:cNvPr>
          <p:cNvGrpSpPr/>
          <p:nvPr userDrawn="1"/>
        </p:nvGrpSpPr>
        <p:grpSpPr>
          <a:xfrm>
            <a:off x="4352304" y="4792100"/>
            <a:ext cx="4327116" cy="3676061"/>
            <a:chOff x="-1005840" y="0"/>
            <a:chExt cx="5769488" cy="4901413"/>
          </a:xfrm>
        </p:grpSpPr>
        <p:sp>
          <p:nvSpPr>
            <p:cNvPr id="9" name="TextBox 5">
              <a:extLst>
                <a:ext uri="{FF2B5EF4-FFF2-40B4-BE49-F238E27FC236}">
                  <a16:creationId xmlns:a16="http://schemas.microsoft.com/office/drawing/2014/main" id="{90089E7C-E65E-4752-9AC2-2B3D20F15FB9}"/>
                </a:ext>
              </a:extLst>
            </p:cNvPr>
            <p:cNvSpPr txBox="1"/>
            <p:nvPr/>
          </p:nvSpPr>
          <p:spPr>
            <a:xfrm>
              <a:off x="-1005840" y="4119318"/>
              <a:ext cx="5759053" cy="782095"/>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DISCIPLESHIP</a:t>
              </a:r>
            </a:p>
          </p:txBody>
        </p:sp>
        <p:grpSp>
          <p:nvGrpSpPr>
            <p:cNvPr id="10" name="Group 6">
              <a:extLst>
                <a:ext uri="{FF2B5EF4-FFF2-40B4-BE49-F238E27FC236}">
                  <a16:creationId xmlns:a16="http://schemas.microsoft.com/office/drawing/2014/main" id="{0AD72C8B-0B9E-42DD-A8AE-CFC269D97764}"/>
                </a:ext>
              </a:extLst>
            </p:cNvPr>
            <p:cNvGrpSpPr/>
            <p:nvPr/>
          </p:nvGrpSpPr>
          <p:grpSpPr>
            <a:xfrm>
              <a:off x="995405" y="0"/>
              <a:ext cx="3768243" cy="3768243"/>
              <a:chOff x="0" y="0"/>
              <a:chExt cx="6350000" cy="6350000"/>
            </a:xfrm>
          </p:grpSpPr>
          <p:sp>
            <p:nvSpPr>
              <p:cNvPr id="11" name="Freeform 7">
                <a:extLst>
                  <a:ext uri="{FF2B5EF4-FFF2-40B4-BE49-F238E27FC236}">
                    <a16:creationId xmlns:a16="http://schemas.microsoft.com/office/drawing/2014/main" id="{5125B136-D6A6-41A8-AAB5-BA5F572D14C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grpSp>
      <p:grpSp>
        <p:nvGrpSpPr>
          <p:cNvPr id="12" name="Group 8">
            <a:extLst>
              <a:ext uri="{FF2B5EF4-FFF2-40B4-BE49-F238E27FC236}">
                <a16:creationId xmlns:a16="http://schemas.microsoft.com/office/drawing/2014/main" id="{4EAE9554-CAA4-4807-BE40-2C21521841CD}"/>
              </a:ext>
            </a:extLst>
          </p:cNvPr>
          <p:cNvGrpSpPr/>
          <p:nvPr userDrawn="1"/>
        </p:nvGrpSpPr>
        <p:grpSpPr>
          <a:xfrm>
            <a:off x="8399907" y="442687"/>
            <a:ext cx="4319290" cy="3760345"/>
            <a:chOff x="14501" y="-1245549"/>
            <a:chExt cx="5759053" cy="5013792"/>
          </a:xfrm>
        </p:grpSpPr>
        <p:grpSp>
          <p:nvGrpSpPr>
            <p:cNvPr id="13" name="Group 9">
              <a:extLst>
                <a:ext uri="{FF2B5EF4-FFF2-40B4-BE49-F238E27FC236}">
                  <a16:creationId xmlns:a16="http://schemas.microsoft.com/office/drawing/2014/main" id="{25FEC258-1062-427A-8A2D-A72BD3594E19}"/>
                </a:ext>
              </a:extLst>
            </p:cNvPr>
            <p:cNvGrpSpPr/>
            <p:nvPr/>
          </p:nvGrpSpPr>
          <p:grpSpPr>
            <a:xfrm>
              <a:off x="995405" y="0"/>
              <a:ext cx="3768243" cy="3768243"/>
              <a:chOff x="0" y="0"/>
              <a:chExt cx="6350000" cy="6350000"/>
            </a:xfrm>
          </p:grpSpPr>
          <p:sp>
            <p:nvSpPr>
              <p:cNvPr id="15" name="Freeform 10">
                <a:extLst>
                  <a:ext uri="{FF2B5EF4-FFF2-40B4-BE49-F238E27FC236}">
                    <a16:creationId xmlns:a16="http://schemas.microsoft.com/office/drawing/2014/main" id="{34AC951C-2031-46AA-9C66-24B4A70C455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sp>
          <p:nvSpPr>
            <p:cNvPr id="14" name="TextBox 11">
              <a:extLst>
                <a:ext uri="{FF2B5EF4-FFF2-40B4-BE49-F238E27FC236}">
                  <a16:creationId xmlns:a16="http://schemas.microsoft.com/office/drawing/2014/main" id="{32C9777C-F5CC-4B55-8199-7536126A3B67}"/>
                </a:ext>
              </a:extLst>
            </p:cNvPr>
            <p:cNvSpPr txBox="1"/>
            <p:nvPr/>
          </p:nvSpPr>
          <p:spPr>
            <a:xfrm>
              <a:off x="14501" y="-1245549"/>
              <a:ext cx="5759053" cy="782094"/>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MISSIONS</a:t>
              </a:r>
            </a:p>
          </p:txBody>
        </p:sp>
      </p:grpSp>
      <p:grpSp>
        <p:nvGrpSpPr>
          <p:cNvPr id="16" name="Group 12">
            <a:extLst>
              <a:ext uri="{FF2B5EF4-FFF2-40B4-BE49-F238E27FC236}">
                <a16:creationId xmlns:a16="http://schemas.microsoft.com/office/drawing/2014/main" id="{B09EAAC3-10DC-49BA-91A9-81E5A28FCB23}"/>
              </a:ext>
            </a:extLst>
          </p:cNvPr>
          <p:cNvGrpSpPr/>
          <p:nvPr userDrawn="1"/>
        </p:nvGrpSpPr>
        <p:grpSpPr>
          <a:xfrm>
            <a:off x="12161170" y="4996847"/>
            <a:ext cx="5081496" cy="3424600"/>
            <a:chOff x="995405" y="0"/>
            <a:chExt cx="6775328" cy="4566132"/>
          </a:xfrm>
        </p:grpSpPr>
        <p:grpSp>
          <p:nvGrpSpPr>
            <p:cNvPr id="17" name="Group 13">
              <a:extLst>
                <a:ext uri="{FF2B5EF4-FFF2-40B4-BE49-F238E27FC236}">
                  <a16:creationId xmlns:a16="http://schemas.microsoft.com/office/drawing/2014/main" id="{5C171ABE-C164-4672-B5B5-D50DB4CCD4F8}"/>
                </a:ext>
              </a:extLst>
            </p:cNvPr>
            <p:cNvGrpSpPr/>
            <p:nvPr/>
          </p:nvGrpSpPr>
          <p:grpSpPr>
            <a:xfrm>
              <a:off x="995405" y="0"/>
              <a:ext cx="3768243" cy="3768243"/>
              <a:chOff x="0" y="0"/>
              <a:chExt cx="6350000" cy="6350000"/>
            </a:xfrm>
          </p:grpSpPr>
          <p:sp>
            <p:nvSpPr>
              <p:cNvPr id="19" name="Freeform 14">
                <a:extLst>
                  <a:ext uri="{FF2B5EF4-FFF2-40B4-BE49-F238E27FC236}">
                    <a16:creationId xmlns:a16="http://schemas.microsoft.com/office/drawing/2014/main" id="{9F274A55-3BA0-4CD1-BFFD-9B53BE055E4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sp>
          <p:nvSpPr>
            <p:cNvPr id="18" name="TextBox 15">
              <a:extLst>
                <a:ext uri="{FF2B5EF4-FFF2-40B4-BE49-F238E27FC236}">
                  <a16:creationId xmlns:a16="http://schemas.microsoft.com/office/drawing/2014/main" id="{9A8836CA-D007-4EEA-A3B8-1D9407496581}"/>
                </a:ext>
              </a:extLst>
            </p:cNvPr>
            <p:cNvSpPr txBox="1"/>
            <p:nvPr/>
          </p:nvSpPr>
          <p:spPr>
            <a:xfrm>
              <a:off x="2011680" y="3784038"/>
              <a:ext cx="5759053" cy="782094"/>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COMMUNITY</a:t>
              </a:r>
            </a:p>
          </p:txBody>
        </p:sp>
      </p:grpSp>
      <p:pic>
        <p:nvPicPr>
          <p:cNvPr id="20" name="Picture 16">
            <a:extLst>
              <a:ext uri="{FF2B5EF4-FFF2-40B4-BE49-F238E27FC236}">
                <a16:creationId xmlns:a16="http://schemas.microsoft.com/office/drawing/2014/main" id="{F5139B5F-4510-482A-AFC5-2C5E78BC6E84}"/>
              </a:ext>
            </a:extLst>
          </p:cNvPr>
          <p:cNvPicPr>
            <a:picLocks noChangeAspect="1"/>
          </p:cNvPicPr>
          <p:nvPr userDrawn="1"/>
        </p:nvPicPr>
        <p:blipFill>
          <a:blip r:embed="rId2"/>
          <a:srcRect/>
          <a:stretch>
            <a:fillRect/>
          </a:stretch>
        </p:blipFill>
        <p:spPr>
          <a:xfrm>
            <a:off x="6291170" y="5470972"/>
            <a:ext cx="2017297" cy="1385050"/>
          </a:xfrm>
          <a:prstGeom prst="rect">
            <a:avLst/>
          </a:prstGeom>
        </p:spPr>
      </p:pic>
      <p:pic>
        <p:nvPicPr>
          <p:cNvPr id="21" name="Picture 17">
            <a:extLst>
              <a:ext uri="{FF2B5EF4-FFF2-40B4-BE49-F238E27FC236}">
                <a16:creationId xmlns:a16="http://schemas.microsoft.com/office/drawing/2014/main" id="{0BAE6EE3-6ED8-41F1-AEC4-AFB1D6175207}"/>
              </a:ext>
            </a:extLst>
          </p:cNvPr>
          <p:cNvPicPr>
            <a:picLocks noChangeAspect="1"/>
          </p:cNvPicPr>
          <p:nvPr userDrawn="1"/>
        </p:nvPicPr>
        <p:blipFill>
          <a:blip r:embed="rId3"/>
          <a:srcRect/>
          <a:stretch>
            <a:fillRect/>
          </a:stretch>
        </p:blipFill>
        <p:spPr>
          <a:xfrm>
            <a:off x="9862010" y="2220055"/>
            <a:ext cx="1398630" cy="1265760"/>
          </a:xfrm>
          <a:prstGeom prst="rect">
            <a:avLst/>
          </a:prstGeom>
        </p:spPr>
      </p:pic>
      <p:pic>
        <p:nvPicPr>
          <p:cNvPr id="22" name="Picture 18">
            <a:extLst>
              <a:ext uri="{FF2B5EF4-FFF2-40B4-BE49-F238E27FC236}">
                <a16:creationId xmlns:a16="http://schemas.microsoft.com/office/drawing/2014/main" id="{40AC6E2F-3909-41D0-955E-656D6EF3F781}"/>
              </a:ext>
            </a:extLst>
          </p:cNvPr>
          <p:cNvPicPr>
            <a:picLocks noChangeAspect="1"/>
          </p:cNvPicPr>
          <p:nvPr userDrawn="1"/>
        </p:nvPicPr>
        <p:blipFill rotWithShape="1">
          <a:blip r:embed="rId4"/>
          <a:srcRect l="10794" r="4801"/>
          <a:stretch/>
        </p:blipFill>
        <p:spPr>
          <a:xfrm>
            <a:off x="12167475" y="5712453"/>
            <a:ext cx="2813572" cy="1371119"/>
          </a:xfrm>
          <a:prstGeom prst="rect">
            <a:avLst/>
          </a:prstGeom>
          <a:noFill/>
        </p:spPr>
      </p:pic>
      <p:pic>
        <p:nvPicPr>
          <p:cNvPr id="23" name="Picture 19">
            <a:extLst>
              <a:ext uri="{FF2B5EF4-FFF2-40B4-BE49-F238E27FC236}">
                <a16:creationId xmlns:a16="http://schemas.microsoft.com/office/drawing/2014/main" id="{C3A2BDDB-1BEE-4F69-B881-B8A098A2702C}"/>
              </a:ext>
            </a:extLst>
          </p:cNvPr>
          <p:cNvPicPr>
            <a:picLocks noChangeAspect="1"/>
          </p:cNvPicPr>
          <p:nvPr userDrawn="1"/>
        </p:nvPicPr>
        <p:blipFill>
          <a:blip r:embed="rId5"/>
          <a:srcRect/>
          <a:stretch>
            <a:fillRect/>
          </a:stretch>
        </p:blipFill>
        <p:spPr>
          <a:xfrm rot="8100000">
            <a:off x="6546482" y="3073883"/>
            <a:ext cx="2429608" cy="916712"/>
          </a:xfrm>
          <a:prstGeom prst="rect">
            <a:avLst/>
          </a:prstGeom>
        </p:spPr>
      </p:pic>
      <p:sp>
        <p:nvSpPr>
          <p:cNvPr id="24" name="TextBox 20">
            <a:extLst>
              <a:ext uri="{FF2B5EF4-FFF2-40B4-BE49-F238E27FC236}">
                <a16:creationId xmlns:a16="http://schemas.microsoft.com/office/drawing/2014/main" id="{11DE4BE9-9950-4A76-9D43-38308F0E8BD5}"/>
              </a:ext>
            </a:extLst>
          </p:cNvPr>
          <p:cNvSpPr txBox="1"/>
          <p:nvPr userDrawn="1"/>
        </p:nvSpPr>
        <p:spPr>
          <a:xfrm>
            <a:off x="5247677" y="8919176"/>
            <a:ext cx="12615852" cy="976678"/>
          </a:xfrm>
          <a:prstGeom prst="rect">
            <a:avLst/>
          </a:prstGeom>
        </p:spPr>
        <p:txBody>
          <a:bodyPr lIns="0" tIns="0" rIns="0" bIns="0" rtlCol="0" anchor="t">
            <a:spAutoFit/>
          </a:bodyPr>
          <a:lstStyle/>
          <a:p>
            <a:pPr algn="r">
              <a:lnSpc>
                <a:spcPts val="7800"/>
              </a:lnSpc>
            </a:pPr>
            <a:r>
              <a:rPr lang="en-US" sz="6000" b="0" i="0" spc="60" dirty="0">
                <a:solidFill>
                  <a:srgbClr val="FBFFFF"/>
                </a:solidFill>
                <a:latin typeface="Avenir Light" panose="020B0402020203020204" pitchFamily="34" charset="77"/>
                <a:ea typeface="Helvetica Neue Light" panose="02000403000000020004" pitchFamily="2" charset="0"/>
              </a:rPr>
              <a:t>What we are about</a:t>
            </a:r>
          </a:p>
        </p:txBody>
      </p:sp>
      <p:sp>
        <p:nvSpPr>
          <p:cNvPr id="25" name="TextBox 21">
            <a:extLst>
              <a:ext uri="{FF2B5EF4-FFF2-40B4-BE49-F238E27FC236}">
                <a16:creationId xmlns:a16="http://schemas.microsoft.com/office/drawing/2014/main" id="{ED8B26AB-ED0C-4DB1-97C3-609BDD1BAF29}"/>
              </a:ext>
            </a:extLst>
          </p:cNvPr>
          <p:cNvSpPr txBox="1"/>
          <p:nvPr userDrawn="1"/>
        </p:nvSpPr>
        <p:spPr>
          <a:xfrm rot="-5400000">
            <a:off x="-2743426" y="5204835"/>
            <a:ext cx="7547866" cy="559064"/>
          </a:xfrm>
          <a:prstGeom prst="rect">
            <a:avLst/>
          </a:prstGeom>
        </p:spPr>
        <p:txBody>
          <a:bodyPr lIns="0" tIns="0" rIns="0" bIns="0" rtlCol="0" anchor="t">
            <a:spAutoFit/>
          </a:bodyPr>
          <a:lstStyle/>
          <a:p>
            <a:pPr>
              <a:lnSpc>
                <a:spcPts val="4420"/>
              </a:lnSpc>
            </a:pPr>
            <a:r>
              <a:rPr lang="en-US" sz="3600" b="0" i="0" spc="170" dirty="0">
                <a:solidFill>
                  <a:srgbClr val="BBD9D7"/>
                </a:solidFill>
                <a:latin typeface="Avenir Light" panose="020B0402020203020204" pitchFamily="34" charset="77"/>
              </a:rPr>
              <a:t>OUR VALUES</a:t>
            </a:r>
          </a:p>
        </p:txBody>
      </p:sp>
      <p:pic>
        <p:nvPicPr>
          <p:cNvPr id="26" name="Picture 22">
            <a:extLst>
              <a:ext uri="{FF2B5EF4-FFF2-40B4-BE49-F238E27FC236}">
                <a16:creationId xmlns:a16="http://schemas.microsoft.com/office/drawing/2014/main" id="{F517170B-881D-4DF1-9B8C-F5926EA466A6}"/>
              </a:ext>
            </a:extLst>
          </p:cNvPr>
          <p:cNvPicPr>
            <a:picLocks noChangeAspect="1"/>
          </p:cNvPicPr>
          <p:nvPr userDrawn="1"/>
        </p:nvPicPr>
        <p:blipFill>
          <a:blip r:embed="rId5"/>
          <a:srcRect/>
          <a:stretch>
            <a:fillRect/>
          </a:stretch>
        </p:blipFill>
        <p:spPr>
          <a:xfrm rot="-7339842">
            <a:off x="11998359" y="3154213"/>
            <a:ext cx="2429608" cy="916712"/>
          </a:xfrm>
          <a:prstGeom prst="rect">
            <a:avLst/>
          </a:prstGeom>
        </p:spPr>
      </p:pic>
      <p:pic>
        <p:nvPicPr>
          <p:cNvPr id="27" name="Picture 23">
            <a:extLst>
              <a:ext uri="{FF2B5EF4-FFF2-40B4-BE49-F238E27FC236}">
                <a16:creationId xmlns:a16="http://schemas.microsoft.com/office/drawing/2014/main" id="{E70B6131-50B4-4DF8-969B-8AEC229BE9CA}"/>
              </a:ext>
            </a:extLst>
          </p:cNvPr>
          <p:cNvPicPr>
            <a:picLocks noChangeAspect="1"/>
          </p:cNvPicPr>
          <p:nvPr userDrawn="1"/>
        </p:nvPicPr>
        <p:blipFill>
          <a:blip r:embed="rId5"/>
          <a:srcRect/>
          <a:stretch>
            <a:fillRect/>
          </a:stretch>
        </p:blipFill>
        <p:spPr>
          <a:xfrm rot="108866">
            <a:off x="9035698" y="6889599"/>
            <a:ext cx="2908710" cy="1097481"/>
          </a:xfrm>
          <a:prstGeom prst="rect">
            <a:avLst/>
          </a:prstGeom>
        </p:spPr>
      </p:pic>
      <p:sp>
        <p:nvSpPr>
          <p:cNvPr id="28" name="AutoShape 3">
            <a:extLst>
              <a:ext uri="{FF2B5EF4-FFF2-40B4-BE49-F238E27FC236}">
                <a16:creationId xmlns:a16="http://schemas.microsoft.com/office/drawing/2014/main" id="{DCCB9D26-63B8-D143-BA79-FB4457E85903}"/>
              </a:ext>
            </a:extLst>
          </p:cNvPr>
          <p:cNvSpPr/>
          <p:nvPr userDrawn="1"/>
        </p:nvSpPr>
        <p:spPr>
          <a:xfrm>
            <a:off x="1673770" y="-7217"/>
            <a:ext cx="1134474" cy="10686798"/>
          </a:xfrm>
          <a:prstGeom prst="rect">
            <a:avLst/>
          </a:prstGeom>
          <a:solidFill>
            <a:schemeClr val="accent5">
              <a:lumMod val="40000"/>
              <a:lumOff val="60000"/>
              <a:alpha val="16000"/>
            </a:schemeClr>
          </a:solidFill>
        </p:spPr>
      </p:sp>
    </p:spTree>
    <p:extLst>
      <p:ext uri="{BB962C8B-B14F-4D97-AF65-F5344CB8AC3E}">
        <p14:creationId xmlns:p14="http://schemas.microsoft.com/office/powerpoint/2010/main" val="8425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nouncement Tit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66813AA3-49E4-44BA-A8C4-9430D9E554E6}"/>
              </a:ext>
            </a:extLst>
          </p:cNvPr>
          <p:cNvSpPr/>
          <p:nvPr userDrawn="1"/>
        </p:nvSpPr>
        <p:spPr>
          <a:xfrm>
            <a:off x="-228612" y="9545129"/>
            <a:ext cx="18721569" cy="741871"/>
          </a:xfrm>
          <a:prstGeom prst="rect">
            <a:avLst/>
          </a:prstGeom>
          <a:solidFill>
            <a:srgbClr val="FBFFFF"/>
          </a:solidFill>
        </p:spPr>
      </p:sp>
      <p:sp>
        <p:nvSpPr>
          <p:cNvPr id="6" name="TextBox 3">
            <a:extLst>
              <a:ext uri="{FF2B5EF4-FFF2-40B4-BE49-F238E27FC236}">
                <a16:creationId xmlns:a16="http://schemas.microsoft.com/office/drawing/2014/main" id="{4FBE4EAB-9DDE-47E2-90AA-1E11B502D8B4}"/>
              </a:ext>
            </a:extLst>
          </p:cNvPr>
          <p:cNvSpPr txBox="1"/>
          <p:nvPr userDrawn="1"/>
        </p:nvSpPr>
        <p:spPr>
          <a:xfrm>
            <a:off x="3480646" y="4357658"/>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latin typeface="Avenir Light" panose="020B0402020203020204" pitchFamily="34" charset="77"/>
                <a:ea typeface="Helvetica Neue Thin" panose="020B0403020202020204" pitchFamily="34" charset="0"/>
              </a:rPr>
              <a:t>ANNOUNCEMENTS</a:t>
            </a:r>
            <a:endParaRPr lang="en-US" sz="8799" b="0" i="0" spc="1258" dirty="0">
              <a:solidFill>
                <a:srgbClr val="FFFFFF"/>
              </a:solidFill>
              <a:latin typeface="Avenir Light" panose="020B0402020203020204" pitchFamily="34" charset="77"/>
              <a:ea typeface="Helvetica Neue Thin" panose="020B0403020202020204" pitchFamily="34" charset="0"/>
            </a:endParaRPr>
          </a:p>
        </p:txBody>
      </p:sp>
      <p:sp>
        <p:nvSpPr>
          <p:cNvPr id="7" name="TextBox 4">
            <a:extLst>
              <a:ext uri="{FF2B5EF4-FFF2-40B4-BE49-F238E27FC236}">
                <a16:creationId xmlns:a16="http://schemas.microsoft.com/office/drawing/2014/main" id="{301F7626-AC7A-4887-ABC9-483A7EDF220E}"/>
              </a:ext>
            </a:extLst>
          </p:cNvPr>
          <p:cNvSpPr txBox="1"/>
          <p:nvPr userDrawn="1"/>
        </p:nvSpPr>
        <p:spPr>
          <a:xfrm>
            <a:off x="2119653" y="9680639"/>
            <a:ext cx="14425409" cy="364026"/>
          </a:xfrm>
          <a:prstGeom prst="rect">
            <a:avLst/>
          </a:prstGeom>
        </p:spPr>
        <p:txBody>
          <a:bodyPr lIns="0" tIns="0" rIns="0" bIns="0" rtlCol="0" anchor="t">
            <a:spAutoFit/>
          </a:bodyPr>
          <a:lstStyle/>
          <a:p>
            <a:pPr algn="ctr">
              <a:lnSpc>
                <a:spcPts val="2831"/>
              </a:lnSpc>
            </a:pPr>
            <a:r>
              <a:rPr lang="en-US" sz="2399" spc="371" dirty="0">
                <a:solidFill>
                  <a:srgbClr val="A6A6A6"/>
                </a:solidFill>
                <a:latin typeface="Avenir Book" panose="02000503020000020003" pitchFamily="2" charset="0"/>
              </a:rPr>
              <a:t>sign up for online bulletins at </a:t>
            </a:r>
            <a:r>
              <a:rPr lang="en-US" sz="2399" spc="371" dirty="0">
                <a:solidFill>
                  <a:srgbClr val="000000"/>
                </a:solidFill>
                <a:latin typeface="Avenir Book" panose="02000503020000020003" pitchFamily="2" charset="0"/>
              </a:rPr>
              <a:t>https://</a:t>
            </a:r>
            <a:r>
              <a:rPr lang="en-US" sz="2399" spc="371" dirty="0" err="1">
                <a:solidFill>
                  <a:srgbClr val="000000"/>
                </a:solidFill>
                <a:latin typeface="Avenir Book" panose="02000503020000020003" pitchFamily="2" charset="0"/>
              </a:rPr>
              <a:t>tinyurl.com</a:t>
            </a:r>
            <a:r>
              <a:rPr lang="en-US" sz="2399" spc="371" dirty="0">
                <a:solidFill>
                  <a:srgbClr val="000000"/>
                </a:solidFill>
                <a:latin typeface="Avenir Book" panose="02000503020000020003" pitchFamily="2" charset="0"/>
              </a:rPr>
              <a:t>/</a:t>
            </a:r>
            <a:r>
              <a:rPr lang="en-US" sz="2399" spc="371" dirty="0" err="1">
                <a:solidFill>
                  <a:srgbClr val="000000"/>
                </a:solidFill>
                <a:latin typeface="Avenir Book" panose="02000503020000020003" pitchFamily="2" charset="0"/>
              </a:rPr>
              <a:t>lgcannouncements</a:t>
            </a:r>
            <a:endParaRPr lang="en-US" sz="2399" spc="371" dirty="0">
              <a:solidFill>
                <a:srgbClr val="000000"/>
              </a:solidFill>
              <a:latin typeface="Avenir Book" panose="02000503020000020003" pitchFamily="2" charset="0"/>
            </a:endParaRPr>
          </a:p>
        </p:txBody>
      </p:sp>
    </p:spTree>
    <p:extLst>
      <p:ext uri="{BB962C8B-B14F-4D97-AF65-F5344CB8AC3E}">
        <p14:creationId xmlns:p14="http://schemas.microsoft.com/office/powerpoint/2010/main" val="339437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ouncement 3">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72C2833-4BFD-41BF-8833-105E06B529BF}"/>
              </a:ext>
            </a:extLst>
          </p:cNvPr>
          <p:cNvSpPr/>
          <p:nvPr userDrawn="1"/>
        </p:nvSpPr>
        <p:spPr>
          <a:xfrm>
            <a:off x="-85281" y="4244865"/>
            <a:ext cx="18436343" cy="696282"/>
          </a:xfrm>
          <a:prstGeom prst="rect">
            <a:avLst/>
          </a:prstGeom>
          <a:solidFill>
            <a:srgbClr val="BBD9D7">
              <a:alpha val="38823"/>
            </a:srgbClr>
          </a:solidFill>
        </p:spPr>
      </p:sp>
      <p:sp>
        <p:nvSpPr>
          <p:cNvPr id="29" name="Picture Placeholder 26">
            <a:extLst>
              <a:ext uri="{FF2B5EF4-FFF2-40B4-BE49-F238E27FC236}">
                <a16:creationId xmlns:a16="http://schemas.microsoft.com/office/drawing/2014/main" id="{98A8FB6D-B2CB-4E03-BF42-52A73FD278BF}"/>
              </a:ext>
            </a:extLst>
          </p:cNvPr>
          <p:cNvSpPr>
            <a:spLocks noGrp="1"/>
          </p:cNvSpPr>
          <p:nvPr>
            <p:ph type="pic" sz="quarter" idx="12"/>
          </p:nvPr>
        </p:nvSpPr>
        <p:spPr>
          <a:xfrm>
            <a:off x="12608850" y="1540832"/>
            <a:ext cx="4757738" cy="4298950"/>
          </a:xfrm>
        </p:spPr>
        <p:txBody>
          <a:bodyPr/>
          <a:lstStyle/>
          <a:p>
            <a:endParaRPr lang="en-CA" dirty="0"/>
          </a:p>
        </p:txBody>
      </p:sp>
      <p:sp>
        <p:nvSpPr>
          <p:cNvPr id="27" name="Picture Placeholder 26">
            <a:extLst>
              <a:ext uri="{FF2B5EF4-FFF2-40B4-BE49-F238E27FC236}">
                <a16:creationId xmlns:a16="http://schemas.microsoft.com/office/drawing/2014/main" id="{D93DDF92-E20B-4980-9E00-9F73F7BEC871}"/>
              </a:ext>
            </a:extLst>
          </p:cNvPr>
          <p:cNvSpPr>
            <a:spLocks noGrp="1"/>
          </p:cNvSpPr>
          <p:nvPr>
            <p:ph type="pic" sz="quarter" idx="10"/>
          </p:nvPr>
        </p:nvSpPr>
        <p:spPr>
          <a:xfrm>
            <a:off x="921412" y="1539475"/>
            <a:ext cx="4757738" cy="4298950"/>
          </a:xfrm>
        </p:spPr>
        <p:txBody>
          <a:bodyPr/>
          <a:lstStyle/>
          <a:p>
            <a:endParaRPr lang="en-CA"/>
          </a:p>
        </p:txBody>
      </p:sp>
      <p:sp>
        <p:nvSpPr>
          <p:cNvPr id="28" name="Picture Placeholder 26">
            <a:extLst>
              <a:ext uri="{FF2B5EF4-FFF2-40B4-BE49-F238E27FC236}">
                <a16:creationId xmlns:a16="http://schemas.microsoft.com/office/drawing/2014/main" id="{3172B181-D1AF-4FB5-A9A9-71255627E9BB}"/>
              </a:ext>
            </a:extLst>
          </p:cNvPr>
          <p:cNvSpPr>
            <a:spLocks noGrp="1"/>
          </p:cNvSpPr>
          <p:nvPr>
            <p:ph type="pic" sz="quarter" idx="11"/>
          </p:nvPr>
        </p:nvSpPr>
        <p:spPr>
          <a:xfrm>
            <a:off x="6765131" y="1540832"/>
            <a:ext cx="4757738" cy="4298950"/>
          </a:xfrm>
        </p:spPr>
        <p:txBody>
          <a:bodyPr/>
          <a:lstStyle/>
          <a:p>
            <a:endParaRPr lang="en-CA" dirty="0"/>
          </a:p>
        </p:txBody>
      </p:sp>
      <p:sp>
        <p:nvSpPr>
          <p:cNvPr id="4" name="Text Placeholder 3">
            <a:extLst>
              <a:ext uri="{FF2B5EF4-FFF2-40B4-BE49-F238E27FC236}">
                <a16:creationId xmlns:a16="http://schemas.microsoft.com/office/drawing/2014/main" id="{08042C81-C52A-A945-A980-59BBBCFCD3D7}"/>
              </a:ext>
            </a:extLst>
          </p:cNvPr>
          <p:cNvSpPr>
            <a:spLocks noGrp="1"/>
          </p:cNvSpPr>
          <p:nvPr>
            <p:ph type="body" sz="quarter" idx="24" hasCustomPrompt="1"/>
          </p:nvPr>
        </p:nvSpPr>
        <p:spPr>
          <a:xfrm>
            <a:off x="603700" y="7320361"/>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19" name="Text Placeholder 3">
            <a:extLst>
              <a:ext uri="{FF2B5EF4-FFF2-40B4-BE49-F238E27FC236}">
                <a16:creationId xmlns:a16="http://schemas.microsoft.com/office/drawing/2014/main" id="{7F39D676-4E06-944A-9D31-A35409F6785A}"/>
              </a:ext>
            </a:extLst>
          </p:cNvPr>
          <p:cNvSpPr>
            <a:spLocks noGrp="1"/>
          </p:cNvSpPr>
          <p:nvPr>
            <p:ph type="body" sz="quarter" idx="25" hasCustomPrompt="1"/>
          </p:nvPr>
        </p:nvSpPr>
        <p:spPr>
          <a:xfrm>
            <a:off x="6470603" y="7320361"/>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20" name="Text Placeholder 3">
            <a:extLst>
              <a:ext uri="{FF2B5EF4-FFF2-40B4-BE49-F238E27FC236}">
                <a16:creationId xmlns:a16="http://schemas.microsoft.com/office/drawing/2014/main" id="{6DCA5051-0811-184C-9F8F-620577D0C7A9}"/>
              </a:ext>
            </a:extLst>
          </p:cNvPr>
          <p:cNvSpPr>
            <a:spLocks noGrp="1"/>
          </p:cNvSpPr>
          <p:nvPr>
            <p:ph type="body" sz="quarter" idx="26" hasCustomPrompt="1"/>
          </p:nvPr>
        </p:nvSpPr>
        <p:spPr>
          <a:xfrm>
            <a:off x="12291052" y="7320360"/>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8" name="Text Placeholder 7">
            <a:extLst>
              <a:ext uri="{FF2B5EF4-FFF2-40B4-BE49-F238E27FC236}">
                <a16:creationId xmlns:a16="http://schemas.microsoft.com/office/drawing/2014/main" id="{D4ED4410-483B-9740-9F13-4CDD170EE568}"/>
              </a:ext>
            </a:extLst>
          </p:cNvPr>
          <p:cNvSpPr>
            <a:spLocks noGrp="1"/>
          </p:cNvSpPr>
          <p:nvPr>
            <p:ph type="body" sz="quarter" idx="27" hasCustomPrompt="1"/>
          </p:nvPr>
        </p:nvSpPr>
        <p:spPr>
          <a:xfrm>
            <a:off x="603700" y="6452656"/>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
        <p:nvSpPr>
          <p:cNvPr id="25" name="Text Placeholder 7">
            <a:extLst>
              <a:ext uri="{FF2B5EF4-FFF2-40B4-BE49-F238E27FC236}">
                <a16:creationId xmlns:a16="http://schemas.microsoft.com/office/drawing/2014/main" id="{374BD175-4A9E-2741-923B-B2BCF6CC125B}"/>
              </a:ext>
            </a:extLst>
          </p:cNvPr>
          <p:cNvSpPr>
            <a:spLocks noGrp="1"/>
          </p:cNvSpPr>
          <p:nvPr>
            <p:ph type="body" sz="quarter" idx="28" hasCustomPrompt="1"/>
          </p:nvPr>
        </p:nvSpPr>
        <p:spPr>
          <a:xfrm>
            <a:off x="6470603" y="6452655"/>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
        <p:nvSpPr>
          <p:cNvPr id="33" name="Text Placeholder 7">
            <a:extLst>
              <a:ext uri="{FF2B5EF4-FFF2-40B4-BE49-F238E27FC236}">
                <a16:creationId xmlns:a16="http://schemas.microsoft.com/office/drawing/2014/main" id="{10AB2C59-0300-E848-9CBA-28D3733649CE}"/>
              </a:ext>
            </a:extLst>
          </p:cNvPr>
          <p:cNvSpPr>
            <a:spLocks noGrp="1"/>
          </p:cNvSpPr>
          <p:nvPr>
            <p:ph type="body" sz="quarter" idx="29" hasCustomPrompt="1"/>
          </p:nvPr>
        </p:nvSpPr>
        <p:spPr>
          <a:xfrm>
            <a:off x="12291052" y="6452655"/>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Tree>
    <p:extLst>
      <p:ext uri="{BB962C8B-B14F-4D97-AF65-F5344CB8AC3E}">
        <p14:creationId xmlns:p14="http://schemas.microsoft.com/office/powerpoint/2010/main" val="3669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2">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C9B1718-FFE1-46F9-B0A2-1AD549F1D80D}"/>
              </a:ext>
            </a:extLst>
          </p:cNvPr>
          <p:cNvSpPr/>
          <p:nvPr userDrawn="1"/>
        </p:nvSpPr>
        <p:spPr>
          <a:xfrm>
            <a:off x="-148343" y="4229096"/>
            <a:ext cx="18436343" cy="696282"/>
          </a:xfrm>
          <a:prstGeom prst="rect">
            <a:avLst/>
          </a:prstGeom>
          <a:solidFill>
            <a:srgbClr val="BBD9D7">
              <a:alpha val="38823"/>
            </a:srgbClr>
          </a:solidFill>
        </p:spPr>
      </p:sp>
      <p:sp>
        <p:nvSpPr>
          <p:cNvPr id="18" name="Picture Placeholder 26">
            <a:extLst>
              <a:ext uri="{FF2B5EF4-FFF2-40B4-BE49-F238E27FC236}">
                <a16:creationId xmlns:a16="http://schemas.microsoft.com/office/drawing/2014/main" id="{96D05A84-1BA4-423F-A7DE-6679B4354394}"/>
              </a:ext>
            </a:extLst>
          </p:cNvPr>
          <p:cNvSpPr>
            <a:spLocks noGrp="1"/>
          </p:cNvSpPr>
          <p:nvPr>
            <p:ph type="pic" sz="quarter" idx="11"/>
          </p:nvPr>
        </p:nvSpPr>
        <p:spPr>
          <a:xfrm>
            <a:off x="9846372" y="1602526"/>
            <a:ext cx="4757738" cy="4298950"/>
          </a:xfrm>
        </p:spPr>
        <p:txBody>
          <a:bodyPr/>
          <a:lstStyle/>
          <a:p>
            <a:endParaRPr lang="en-CA"/>
          </a:p>
        </p:txBody>
      </p:sp>
      <p:sp>
        <p:nvSpPr>
          <p:cNvPr id="17" name="Picture Placeholder 26">
            <a:extLst>
              <a:ext uri="{FF2B5EF4-FFF2-40B4-BE49-F238E27FC236}">
                <a16:creationId xmlns:a16="http://schemas.microsoft.com/office/drawing/2014/main" id="{D178746C-1CCF-4312-8926-D1A6235B3047}"/>
              </a:ext>
            </a:extLst>
          </p:cNvPr>
          <p:cNvSpPr>
            <a:spLocks noGrp="1"/>
          </p:cNvSpPr>
          <p:nvPr>
            <p:ph type="pic" sz="quarter" idx="10"/>
          </p:nvPr>
        </p:nvSpPr>
        <p:spPr>
          <a:xfrm>
            <a:off x="3741054" y="1519048"/>
            <a:ext cx="4757738" cy="4298950"/>
          </a:xfrm>
        </p:spPr>
        <p:txBody>
          <a:bodyPr/>
          <a:lstStyle/>
          <a:p>
            <a:endParaRPr lang="en-CA" dirty="0"/>
          </a:p>
        </p:txBody>
      </p:sp>
      <p:sp>
        <p:nvSpPr>
          <p:cNvPr id="5" name="Text Placeholder 4">
            <a:extLst>
              <a:ext uri="{FF2B5EF4-FFF2-40B4-BE49-F238E27FC236}">
                <a16:creationId xmlns:a16="http://schemas.microsoft.com/office/drawing/2014/main" id="{E4B94E3C-AB0C-C248-AA09-34A5B2CACCAE}"/>
              </a:ext>
            </a:extLst>
          </p:cNvPr>
          <p:cNvSpPr>
            <a:spLocks noGrp="1"/>
          </p:cNvSpPr>
          <p:nvPr>
            <p:ph type="body" sz="quarter" idx="24" hasCustomPrompt="1"/>
          </p:nvPr>
        </p:nvSpPr>
        <p:spPr>
          <a:xfrm>
            <a:off x="3423554" y="6321977"/>
            <a:ext cx="5392737" cy="879475"/>
          </a:xfrm>
        </p:spPr>
        <p:txBody>
          <a:bodyPr/>
          <a:lstStyle>
            <a:lvl1pPr marL="0" indent="0" algn="ctr">
              <a:buNone/>
              <a:defRPr sz="3600" b="0" i="0">
                <a:solidFill>
                  <a:schemeClr val="accent5">
                    <a:lumMod val="50000"/>
                  </a:schemeClr>
                </a:solidFill>
                <a:latin typeface="Avenir Light" panose="020B0402020203020204" pitchFamily="34" charset="77"/>
              </a:defRPr>
            </a:lvl1pPr>
          </a:lstStyle>
          <a:p>
            <a:pPr lvl="0"/>
            <a:r>
              <a:rPr lang="en-US" dirty="0"/>
              <a:t>Announcement Title</a:t>
            </a:r>
            <a:endParaRPr lang="en-CA" dirty="0"/>
          </a:p>
        </p:txBody>
      </p:sp>
      <p:sp>
        <p:nvSpPr>
          <p:cNvPr id="8" name="Text Placeholder 7">
            <a:extLst>
              <a:ext uri="{FF2B5EF4-FFF2-40B4-BE49-F238E27FC236}">
                <a16:creationId xmlns:a16="http://schemas.microsoft.com/office/drawing/2014/main" id="{52EEF453-7154-EE4C-88D1-4827EFD10AE4}"/>
              </a:ext>
            </a:extLst>
          </p:cNvPr>
          <p:cNvSpPr>
            <a:spLocks noGrp="1"/>
          </p:cNvSpPr>
          <p:nvPr>
            <p:ph type="body" sz="quarter" idx="25" hasCustomPrompt="1"/>
          </p:nvPr>
        </p:nvSpPr>
        <p:spPr>
          <a:xfrm>
            <a:off x="3423554" y="7201453"/>
            <a:ext cx="5392737" cy="186531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16" name="Text Placeholder 7">
            <a:extLst>
              <a:ext uri="{FF2B5EF4-FFF2-40B4-BE49-F238E27FC236}">
                <a16:creationId xmlns:a16="http://schemas.microsoft.com/office/drawing/2014/main" id="{870A5BDE-27A7-1546-83A2-DB873B1D9AEB}"/>
              </a:ext>
            </a:extLst>
          </p:cNvPr>
          <p:cNvSpPr>
            <a:spLocks noGrp="1"/>
          </p:cNvSpPr>
          <p:nvPr>
            <p:ph type="body" sz="quarter" idx="26" hasCustomPrompt="1"/>
          </p:nvPr>
        </p:nvSpPr>
        <p:spPr>
          <a:xfrm>
            <a:off x="9528872" y="7201453"/>
            <a:ext cx="5392737" cy="186531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24" name="Text Placeholder 4">
            <a:extLst>
              <a:ext uri="{FF2B5EF4-FFF2-40B4-BE49-F238E27FC236}">
                <a16:creationId xmlns:a16="http://schemas.microsoft.com/office/drawing/2014/main" id="{B9E4D425-39F7-4E4A-BCD9-18A2AFDBAFA1}"/>
              </a:ext>
            </a:extLst>
          </p:cNvPr>
          <p:cNvSpPr>
            <a:spLocks noGrp="1"/>
          </p:cNvSpPr>
          <p:nvPr>
            <p:ph type="body" sz="quarter" idx="27" hasCustomPrompt="1"/>
          </p:nvPr>
        </p:nvSpPr>
        <p:spPr>
          <a:xfrm>
            <a:off x="9528871" y="6321977"/>
            <a:ext cx="5392737" cy="879475"/>
          </a:xfrm>
        </p:spPr>
        <p:txBody>
          <a:bodyPr/>
          <a:lstStyle>
            <a:lvl1pPr marL="0" indent="0" algn="ctr">
              <a:buNone/>
              <a:defRPr sz="3600" b="0" i="0">
                <a:solidFill>
                  <a:schemeClr val="accent5">
                    <a:lumMod val="50000"/>
                  </a:schemeClr>
                </a:solidFill>
                <a:latin typeface="Avenir Light" panose="020B0402020203020204" pitchFamily="34" charset="77"/>
              </a:defRPr>
            </a:lvl1pPr>
          </a:lstStyle>
          <a:p>
            <a:pPr lvl="0"/>
            <a:r>
              <a:rPr lang="en-US" dirty="0"/>
              <a:t>Announcement Title</a:t>
            </a:r>
            <a:endParaRPr lang="en-CA" dirty="0"/>
          </a:p>
        </p:txBody>
      </p:sp>
    </p:spTree>
    <p:extLst>
      <p:ext uri="{BB962C8B-B14F-4D97-AF65-F5344CB8AC3E}">
        <p14:creationId xmlns:p14="http://schemas.microsoft.com/office/powerpoint/2010/main" val="189441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ffering">
    <p:bg>
      <p:bgPr>
        <a:solidFill>
          <a:srgbClr val="A3CBC8"/>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3E9F5AC-E5AE-45B8-B8AC-B51037425594}"/>
              </a:ext>
            </a:extLst>
          </p:cNvPr>
          <p:cNvPicPr>
            <a:picLocks noChangeAspect="1"/>
          </p:cNvPicPr>
          <p:nvPr userDrawn="1"/>
        </p:nvPicPr>
        <p:blipFill>
          <a:blip r:embed="rId2">
            <a:alphaModFix amt="25000"/>
          </a:blip>
          <a:stretch>
            <a:fillRect/>
          </a:stretch>
        </p:blipFill>
        <p:spPr>
          <a:xfrm>
            <a:off x="2278405" y="0"/>
            <a:ext cx="16009595" cy="10312101"/>
          </a:xfrm>
          <a:prstGeom prst="rect">
            <a:avLst/>
          </a:prstGeom>
        </p:spPr>
      </p:pic>
      <p:sp>
        <p:nvSpPr>
          <p:cNvPr id="6" name="AutoShape 2">
            <a:extLst>
              <a:ext uri="{FF2B5EF4-FFF2-40B4-BE49-F238E27FC236}">
                <a16:creationId xmlns:a16="http://schemas.microsoft.com/office/drawing/2014/main" id="{B3383C60-F548-4887-A97A-019D427C47F0}"/>
              </a:ext>
            </a:extLst>
          </p:cNvPr>
          <p:cNvSpPr/>
          <p:nvPr userDrawn="1"/>
        </p:nvSpPr>
        <p:spPr>
          <a:xfrm>
            <a:off x="0" y="0"/>
            <a:ext cx="2278405" cy="10287000"/>
          </a:xfrm>
          <a:prstGeom prst="rect">
            <a:avLst/>
          </a:prstGeom>
          <a:solidFill>
            <a:srgbClr val="FBFFFF"/>
          </a:solidFill>
        </p:spPr>
      </p:sp>
      <p:sp>
        <p:nvSpPr>
          <p:cNvPr id="9" name="TextBox 5">
            <a:extLst>
              <a:ext uri="{FF2B5EF4-FFF2-40B4-BE49-F238E27FC236}">
                <a16:creationId xmlns:a16="http://schemas.microsoft.com/office/drawing/2014/main" id="{C751E95D-EAA0-4B8E-8C92-5D37C11070F4}"/>
              </a:ext>
            </a:extLst>
          </p:cNvPr>
          <p:cNvSpPr txBox="1"/>
          <p:nvPr/>
        </p:nvSpPr>
        <p:spPr>
          <a:xfrm>
            <a:off x="2986442"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ea typeface="Helvetica Neue" panose="02000503000000020004" pitchFamily="2" charset="0"/>
                <a:cs typeface="Helvetica Neue" panose="02000503000000020004" pitchFamily="2" charset="0"/>
              </a:rPr>
              <a:t>General Expenses</a:t>
            </a:r>
          </a:p>
        </p:txBody>
      </p:sp>
      <p:sp>
        <p:nvSpPr>
          <p:cNvPr id="11" name="TextBox 7">
            <a:extLst>
              <a:ext uri="{FF2B5EF4-FFF2-40B4-BE49-F238E27FC236}">
                <a16:creationId xmlns:a16="http://schemas.microsoft.com/office/drawing/2014/main" id="{47254EC1-A000-4931-BA59-C97CFB3213B2}"/>
              </a:ext>
            </a:extLst>
          </p:cNvPr>
          <p:cNvSpPr txBox="1"/>
          <p:nvPr/>
        </p:nvSpPr>
        <p:spPr>
          <a:xfrm>
            <a:off x="2986442"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Building Fund</a:t>
            </a:r>
          </a:p>
        </p:txBody>
      </p:sp>
      <p:sp>
        <p:nvSpPr>
          <p:cNvPr id="14" name="TextBox 10">
            <a:extLst>
              <a:ext uri="{FF2B5EF4-FFF2-40B4-BE49-F238E27FC236}">
                <a16:creationId xmlns:a16="http://schemas.microsoft.com/office/drawing/2014/main" id="{6781B167-012C-49BD-B446-E2AA78323BC3}"/>
              </a:ext>
            </a:extLst>
          </p:cNvPr>
          <p:cNvSpPr txBox="1"/>
          <p:nvPr userDrawn="1"/>
        </p:nvSpPr>
        <p:spPr>
          <a:xfrm rot="-5400000">
            <a:off x="-4377870" y="6142535"/>
            <a:ext cx="10775040" cy="547370"/>
          </a:xfrm>
          <a:prstGeom prst="rect">
            <a:avLst/>
          </a:prstGeom>
        </p:spPr>
        <p:txBody>
          <a:bodyPr lIns="0" tIns="0" rIns="0" bIns="0" rtlCol="0" anchor="t">
            <a:spAutoFit/>
          </a:bodyPr>
          <a:lstStyle/>
          <a:p>
            <a:pPr algn="ctr">
              <a:lnSpc>
                <a:spcPts val="4420"/>
              </a:lnSpc>
            </a:pPr>
            <a:r>
              <a:rPr lang="en-US" sz="3400" b="0" i="0" spc="34" dirty="0">
                <a:solidFill>
                  <a:srgbClr val="BBD9D7"/>
                </a:solidFill>
                <a:latin typeface="Avenir Light" panose="020B0402020203020204" pitchFamily="34" charset="77"/>
              </a:rPr>
              <a:t>LAST WEEK'S OFFERING</a:t>
            </a:r>
          </a:p>
        </p:txBody>
      </p:sp>
      <p:sp>
        <p:nvSpPr>
          <p:cNvPr id="16" name="TextBox 12">
            <a:extLst>
              <a:ext uri="{FF2B5EF4-FFF2-40B4-BE49-F238E27FC236}">
                <a16:creationId xmlns:a16="http://schemas.microsoft.com/office/drawing/2014/main" id="{35D632C7-A8B1-4529-9E4F-CBB2ED1FB240}"/>
              </a:ext>
            </a:extLst>
          </p:cNvPr>
          <p:cNvSpPr txBox="1"/>
          <p:nvPr/>
        </p:nvSpPr>
        <p:spPr>
          <a:xfrm>
            <a:off x="9834298"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Thanksgiving</a:t>
            </a:r>
          </a:p>
        </p:txBody>
      </p:sp>
      <p:sp>
        <p:nvSpPr>
          <p:cNvPr id="18" name="TextBox 14">
            <a:extLst>
              <a:ext uri="{FF2B5EF4-FFF2-40B4-BE49-F238E27FC236}">
                <a16:creationId xmlns:a16="http://schemas.microsoft.com/office/drawing/2014/main" id="{0AE79466-BCCA-402D-8DF1-6CFF771D8E57}"/>
              </a:ext>
            </a:extLst>
          </p:cNvPr>
          <p:cNvSpPr txBox="1"/>
          <p:nvPr/>
        </p:nvSpPr>
        <p:spPr>
          <a:xfrm>
            <a:off x="9834298"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Missions &amp; Designated Funds</a:t>
            </a:r>
          </a:p>
        </p:txBody>
      </p:sp>
      <p:sp>
        <p:nvSpPr>
          <p:cNvPr id="4" name="Text Placeholder 3">
            <a:extLst>
              <a:ext uri="{FF2B5EF4-FFF2-40B4-BE49-F238E27FC236}">
                <a16:creationId xmlns:a16="http://schemas.microsoft.com/office/drawing/2014/main" id="{25F8536B-F5D2-6643-AFE7-1BE17A7B44AA}"/>
              </a:ext>
            </a:extLst>
          </p:cNvPr>
          <p:cNvSpPr>
            <a:spLocks noGrp="1"/>
          </p:cNvSpPr>
          <p:nvPr>
            <p:ph type="body" sz="quarter" idx="15" hasCustomPrompt="1"/>
          </p:nvPr>
        </p:nvSpPr>
        <p:spPr>
          <a:xfrm>
            <a:off x="3468688" y="28987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7" name="Text Placeholder 3">
            <a:extLst>
              <a:ext uri="{FF2B5EF4-FFF2-40B4-BE49-F238E27FC236}">
                <a16:creationId xmlns:a16="http://schemas.microsoft.com/office/drawing/2014/main" id="{423484F5-0F72-B44B-8EFB-D2240770B63A}"/>
              </a:ext>
            </a:extLst>
          </p:cNvPr>
          <p:cNvSpPr>
            <a:spLocks noGrp="1"/>
          </p:cNvSpPr>
          <p:nvPr>
            <p:ph type="body" sz="quarter" idx="16" hasCustomPrompt="1"/>
          </p:nvPr>
        </p:nvSpPr>
        <p:spPr>
          <a:xfrm>
            <a:off x="3468687"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9" name="Text Placeholder 3">
            <a:extLst>
              <a:ext uri="{FF2B5EF4-FFF2-40B4-BE49-F238E27FC236}">
                <a16:creationId xmlns:a16="http://schemas.microsoft.com/office/drawing/2014/main" id="{1CBDD0DC-F400-6542-860E-63803E63BD46}"/>
              </a:ext>
            </a:extLst>
          </p:cNvPr>
          <p:cNvSpPr>
            <a:spLocks noGrp="1"/>
          </p:cNvSpPr>
          <p:nvPr>
            <p:ph type="body" sz="quarter" idx="17" hasCustomPrompt="1"/>
          </p:nvPr>
        </p:nvSpPr>
        <p:spPr>
          <a:xfrm>
            <a:off x="10283202" y="28953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1" name="Text Placeholder 3">
            <a:extLst>
              <a:ext uri="{FF2B5EF4-FFF2-40B4-BE49-F238E27FC236}">
                <a16:creationId xmlns:a16="http://schemas.microsoft.com/office/drawing/2014/main" id="{81CE4DA2-F7CC-FD41-9030-227B122FC4F0}"/>
              </a:ext>
            </a:extLst>
          </p:cNvPr>
          <p:cNvSpPr>
            <a:spLocks noGrp="1"/>
          </p:cNvSpPr>
          <p:nvPr>
            <p:ph type="body" sz="quarter" idx="18" hasCustomPrompt="1"/>
          </p:nvPr>
        </p:nvSpPr>
        <p:spPr>
          <a:xfrm>
            <a:off x="10283202"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6" name="Text Placeholder 3">
            <a:extLst>
              <a:ext uri="{FF2B5EF4-FFF2-40B4-BE49-F238E27FC236}">
                <a16:creationId xmlns:a16="http://schemas.microsoft.com/office/drawing/2014/main" id="{F1A8AD62-DA93-2F49-B7A5-62646AA64024}"/>
              </a:ext>
            </a:extLst>
          </p:cNvPr>
          <p:cNvSpPr>
            <a:spLocks noGrp="1"/>
          </p:cNvSpPr>
          <p:nvPr>
            <p:ph type="body" sz="quarter" idx="19" hasCustomPrompt="1"/>
          </p:nvPr>
        </p:nvSpPr>
        <p:spPr>
          <a:xfrm>
            <a:off x="12973850" y="7261774"/>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7" name="TextBox 14">
            <a:extLst>
              <a:ext uri="{FF2B5EF4-FFF2-40B4-BE49-F238E27FC236}">
                <a16:creationId xmlns:a16="http://schemas.microsoft.com/office/drawing/2014/main" id="{AE710781-CB13-0546-AE8E-BAC05B554F66}"/>
              </a:ext>
            </a:extLst>
          </p:cNvPr>
          <p:cNvSpPr txBox="1"/>
          <p:nvPr userDrawn="1"/>
        </p:nvSpPr>
        <p:spPr>
          <a:xfrm>
            <a:off x="11614438" y="7301144"/>
            <a:ext cx="1629162" cy="587918"/>
          </a:xfrm>
          <a:prstGeom prst="rect">
            <a:avLst/>
          </a:prstGeom>
        </p:spPr>
        <p:txBody>
          <a:bodyPr wrap="square" lIns="0" tIns="0" rIns="0" bIns="0" rtlCol="0" anchor="t">
            <a:spAutoFit/>
          </a:bodyPr>
          <a:lstStyle/>
          <a:p>
            <a:pPr>
              <a:lnSpc>
                <a:spcPts val="4680"/>
              </a:lnSpc>
            </a:pPr>
            <a:r>
              <a:rPr lang="en-US" sz="3600" spc="107" dirty="0">
                <a:solidFill>
                  <a:srgbClr val="FBFFFF"/>
                </a:solidFill>
                <a:latin typeface="Avenir Book" panose="02000503020000020003" pitchFamily="2" charset="0"/>
              </a:rPr>
              <a:t>Total:</a:t>
            </a:r>
          </a:p>
        </p:txBody>
      </p:sp>
    </p:spTree>
    <p:extLst>
      <p:ext uri="{BB962C8B-B14F-4D97-AF65-F5344CB8AC3E}">
        <p14:creationId xmlns:p14="http://schemas.microsoft.com/office/powerpoint/2010/main" val="392195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all To Worship">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5FEF-623C-4E55-87F6-3B3C8EDD86EB}"/>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3689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Call to Worship</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42855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theme/theme1.xml" Type="http://schemas.openxmlformats.org/officeDocument/2006/relationships/theme"/><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no"?><Relationships xmlns="http://schemas.openxmlformats.org/package/2006/relationships"><Relationship Id="rId1" Target="../slideLayouts/slideLayout24.xml" Type="http://schemas.openxmlformats.org/officeDocument/2006/relationships/slideLayout"/><Relationship Id="rId2" Target="../slideLayouts/slideLayout25.xml" Type="http://schemas.openxmlformats.org/officeDocument/2006/relationships/slideLayout"/><Relationship Id="rId3" Target="../theme/theme2.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914400" y="2400302"/>
            <a:ext cx="16459200" cy="6788945"/>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896969641"/>
      </p:ext>
    </p:extLst>
  </p:cSld>
  <p:clrMap bg1="lt1" tx1="dk1" bg2="lt2" tx2="dk2" accent1="accent1" accent2="accent2" accent3="accent3" accent4="accent4" accent5="accent5" accent6="accent6" hlink="hlink" folHlink="folHlink"/>
  <p:sldLayoutIdLst>
    <p:sldLayoutId id="2147483650" r:id="rId1"/>
    <p:sldLayoutId id="2147483687" r:id="rId2"/>
    <p:sldLayoutId id="2147483663" r:id="rId3"/>
    <p:sldLayoutId id="2147483677" r:id="rId4"/>
    <p:sldLayoutId id="2147483673" r:id="rId5"/>
    <p:sldLayoutId id="2147483678" r:id="rId6"/>
    <p:sldLayoutId id="2147483679" r:id="rId7"/>
    <p:sldLayoutId id="2147483680" r:id="rId8"/>
    <p:sldLayoutId id="2147483666" r:id="rId9"/>
    <p:sldLayoutId id="2147483681" r:id="rId10"/>
    <p:sldLayoutId id="2147483660" r:id="rId11"/>
    <p:sldLayoutId id="2147483661" r:id="rId12"/>
    <p:sldLayoutId id="2147483664" r:id="rId13"/>
    <p:sldLayoutId id="2147483662" r:id="rId14"/>
    <p:sldLayoutId id="2147483686" r:id="rId15"/>
    <p:sldLayoutId id="2147483685" r:id="rId16"/>
    <p:sldLayoutId id="2147483668" r:id="rId17"/>
    <p:sldLayoutId id="2147483683" r:id="rId18"/>
    <p:sldLayoutId id="2147483671" r:id="rId19"/>
    <p:sldLayoutId id="2147483669" r:id="rId20"/>
    <p:sldLayoutId id="2147483684" r:id="rId21"/>
    <p:sldLayoutId id="2147483674" r:id="rId22"/>
    <p:sldLayoutId id="2147483670" r:id="rId23"/>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136539" tIns="68303" rIns="136539" bIns="68303"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914400" y="2400339"/>
            <a:ext cx="16459200" cy="6788945"/>
          </a:xfrm>
          <a:prstGeom prst="rect">
            <a:avLst/>
          </a:prstGeom>
        </p:spPr>
        <p:txBody>
          <a:bodyPr vert="horz" lIns="136539" tIns="68303" rIns="136539" bIns="68303"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914400" y="9534596"/>
            <a:ext cx="4267200" cy="547688"/>
          </a:xfrm>
          <a:prstGeom prst="rect">
            <a:avLst/>
          </a:prstGeom>
        </p:spPr>
        <p:txBody>
          <a:bodyPr vert="horz" lIns="136539" tIns="68303" rIns="136539" bIns="68303" rtlCol="0" anchor="ctr"/>
          <a:lstStyle>
            <a:lvl1pPr algn="l">
              <a:defRPr sz="1800">
                <a:solidFill>
                  <a:schemeClr val="tx1">
                    <a:tint val="75000"/>
                  </a:schemeClr>
                </a:solidFill>
              </a:defRPr>
            </a:lvl1pPr>
          </a:lstStyle>
          <a:p>
            <a:pPr marL="0" marR="0" lvl="0" indent="0" algn="l" defTabSz="682626" rtl="0" eaLnBrk="1" fontAlgn="auto" latinLnBrk="0" hangingPunct="1">
              <a:lnSpc>
                <a:spcPct val="100000"/>
              </a:lnSpc>
              <a:spcBef>
                <a:spcPts val="0"/>
              </a:spcBef>
              <a:spcAft>
                <a:spcPts val="0"/>
              </a:spcAft>
              <a:buClrTx/>
              <a:buSzTx/>
              <a:buFontTx/>
              <a:buNone/>
              <a:tabLst/>
              <a:defRPr/>
            </a:pPr>
            <a:fld id="{E6A78D69-B85A-8648-AB26-57D3D99E21D1}"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82626" rtl="0" eaLnBrk="1" fontAlgn="auto" latinLnBrk="0" hangingPunct="1">
                <a:lnSpc>
                  <a:spcPct val="100000"/>
                </a:lnSpc>
                <a:spcBef>
                  <a:spcPts val="0"/>
                </a:spcBef>
                <a:spcAft>
                  <a:spcPts val="0"/>
                </a:spcAft>
                <a:buClrTx/>
                <a:buSzTx/>
                <a:buFontTx/>
                <a:buNone/>
                <a:tabLst/>
                <a:defRPr/>
              </a:pPr>
              <a:t>2/21/2020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6248400" y="9534596"/>
            <a:ext cx="5791200" cy="547688"/>
          </a:xfrm>
          <a:prstGeom prst="rect">
            <a:avLst/>
          </a:prstGeom>
        </p:spPr>
        <p:txBody>
          <a:bodyPr vert="horz" lIns="136539" tIns="68303" rIns="136539" bIns="68303" rtlCol="0" anchor="ctr"/>
          <a:lstStyle>
            <a:lvl1pPr algn="ctr">
              <a:defRPr sz="1800">
                <a:solidFill>
                  <a:schemeClr val="tx1">
                    <a:tint val="75000"/>
                  </a:schemeClr>
                </a:solidFill>
              </a:defRPr>
            </a:lvl1pPr>
          </a:lstStyle>
          <a:p>
            <a:pPr marL="0" marR="0" lvl="0" indent="0" algn="ctr" defTabSz="6826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13106400" y="9534596"/>
            <a:ext cx="4267200" cy="547688"/>
          </a:xfrm>
          <a:prstGeom prst="rect">
            <a:avLst/>
          </a:prstGeom>
        </p:spPr>
        <p:txBody>
          <a:bodyPr vert="horz" lIns="136539" tIns="68303" rIns="136539" bIns="68303" rtlCol="0" anchor="ctr"/>
          <a:lstStyle>
            <a:lvl1pPr algn="r">
              <a:defRPr sz="1800">
                <a:solidFill>
                  <a:schemeClr val="tx1">
                    <a:tint val="75000"/>
                  </a:schemeClr>
                </a:solidFill>
              </a:defRPr>
            </a:lvl1pPr>
          </a:lstStyle>
          <a:p>
            <a:pPr marL="0" marR="0" lvl="0" indent="0" algn="r" defTabSz="682626" rtl="0" eaLnBrk="1" fontAlgn="auto" latinLnBrk="0" hangingPunct="1">
              <a:lnSpc>
                <a:spcPct val="100000"/>
              </a:lnSpc>
              <a:spcBef>
                <a:spcPts val="0"/>
              </a:spcBef>
              <a:spcAft>
                <a:spcPts val="0"/>
              </a:spcAft>
              <a:buClrTx/>
              <a:buSzTx/>
              <a:buFontTx/>
              <a:buNone/>
              <a:tabLst/>
              <a:defRPr/>
            </a:pPr>
            <a:fld id="{D79E2403-583A-C748-B70A-2E52178D7B9D}"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8262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5770285"/>
      </p:ext>
    </p:extLst>
  </p:cSld>
  <p:clrMap bg1="lt1" tx1="dk1" bg2="lt2" tx2="dk2" accent1="accent1" accent2="accent2" accent3="accent3" accent4="accent4" accent5="accent5" accent6="accent6" hlink="hlink" folHlink="folHlink"/>
  <p:sldLayoutIdLst>
    <p:sldLayoutId id="2147483689" r:id="rId1"/>
    <p:sldLayoutId id="2147483690" r:id="rId2"/>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xStyles>
    <p:titleStyle>
      <a:lvl1pPr algn="ctr" defTabSz="682626" rtl="0" eaLnBrk="1" latinLnBrk="0" hangingPunct="1">
        <a:spcBef>
          <a:spcPct val="0"/>
        </a:spcBef>
        <a:buNone/>
        <a:defRPr sz="6600" kern="1200">
          <a:solidFill>
            <a:schemeClr val="tx1"/>
          </a:solidFill>
          <a:latin typeface="+mj-lt"/>
          <a:ea typeface="+mj-ea"/>
          <a:cs typeface="+mj-cs"/>
        </a:defRPr>
      </a:lvl1pPr>
    </p:titleStyle>
    <p:bodyStyle>
      <a:lvl1pPr marL="512004" indent="-512004" algn="l" defTabSz="682626" rtl="0" eaLnBrk="1" latinLnBrk="0" hangingPunct="1">
        <a:spcBef>
          <a:spcPct val="20000"/>
        </a:spcBef>
        <a:buFont typeface="Arial"/>
        <a:buChar char="•"/>
        <a:defRPr sz="4800" kern="1200">
          <a:solidFill>
            <a:schemeClr val="tx1"/>
          </a:solidFill>
          <a:latin typeface="+mn-lt"/>
          <a:ea typeface="+mn-ea"/>
          <a:cs typeface="+mn-cs"/>
        </a:defRPr>
      </a:lvl1pPr>
      <a:lvl2pPr marL="1109319" indent="-426692" algn="l" defTabSz="682626" rtl="0" eaLnBrk="1" latinLnBrk="0" hangingPunct="1">
        <a:spcBef>
          <a:spcPct val="20000"/>
        </a:spcBef>
        <a:buFont typeface="Arial"/>
        <a:buChar char="–"/>
        <a:defRPr sz="4200" kern="1200">
          <a:solidFill>
            <a:schemeClr val="tx1"/>
          </a:solidFill>
          <a:latin typeface="+mn-lt"/>
          <a:ea typeface="+mn-ea"/>
          <a:cs typeface="+mn-cs"/>
        </a:defRPr>
      </a:lvl2pPr>
      <a:lvl3pPr marL="1706634" indent="-341363" algn="l" defTabSz="682626" rtl="0" eaLnBrk="1" latinLnBrk="0" hangingPunct="1">
        <a:spcBef>
          <a:spcPct val="20000"/>
        </a:spcBef>
        <a:buFont typeface="Arial"/>
        <a:buChar char="•"/>
        <a:defRPr sz="3600" kern="1200">
          <a:solidFill>
            <a:schemeClr val="tx1"/>
          </a:solidFill>
          <a:latin typeface="+mn-lt"/>
          <a:ea typeface="+mn-ea"/>
          <a:cs typeface="+mn-cs"/>
        </a:defRPr>
      </a:lvl3pPr>
      <a:lvl4pPr marL="2389280" indent="-341363" algn="l" defTabSz="682626" rtl="0" eaLnBrk="1" latinLnBrk="0" hangingPunct="1">
        <a:spcBef>
          <a:spcPct val="20000"/>
        </a:spcBef>
        <a:buFont typeface="Arial"/>
        <a:buChar char="–"/>
        <a:defRPr sz="3000" kern="1200">
          <a:solidFill>
            <a:schemeClr val="tx1"/>
          </a:solidFill>
          <a:latin typeface="+mn-lt"/>
          <a:ea typeface="+mn-ea"/>
          <a:cs typeface="+mn-cs"/>
        </a:defRPr>
      </a:lvl4pPr>
      <a:lvl5pPr marL="3071939" indent="-341363" algn="l" defTabSz="682626" rtl="0" eaLnBrk="1" latinLnBrk="0" hangingPunct="1">
        <a:spcBef>
          <a:spcPct val="20000"/>
        </a:spcBef>
        <a:buFont typeface="Arial"/>
        <a:buChar char="»"/>
        <a:defRPr sz="3000" kern="1200">
          <a:solidFill>
            <a:schemeClr val="tx1"/>
          </a:solidFill>
          <a:latin typeface="+mn-lt"/>
          <a:ea typeface="+mn-ea"/>
          <a:cs typeface="+mn-cs"/>
        </a:defRPr>
      </a:lvl5pPr>
      <a:lvl6pPr marL="3754613" indent="-341363" algn="l" defTabSz="682626" rtl="0" eaLnBrk="1" latinLnBrk="0" hangingPunct="1">
        <a:spcBef>
          <a:spcPct val="20000"/>
        </a:spcBef>
        <a:buFont typeface="Arial"/>
        <a:buChar char="•"/>
        <a:defRPr sz="3000" kern="1200">
          <a:solidFill>
            <a:schemeClr val="tx1"/>
          </a:solidFill>
          <a:latin typeface="+mn-lt"/>
          <a:ea typeface="+mn-ea"/>
          <a:cs typeface="+mn-cs"/>
        </a:defRPr>
      </a:lvl6pPr>
      <a:lvl7pPr marL="4437257" indent="-341363" algn="l" defTabSz="682626" rtl="0" eaLnBrk="1" latinLnBrk="0" hangingPunct="1">
        <a:spcBef>
          <a:spcPct val="20000"/>
        </a:spcBef>
        <a:buFont typeface="Arial"/>
        <a:buChar char="•"/>
        <a:defRPr sz="3000" kern="1200">
          <a:solidFill>
            <a:schemeClr val="tx1"/>
          </a:solidFill>
          <a:latin typeface="+mn-lt"/>
          <a:ea typeface="+mn-ea"/>
          <a:cs typeface="+mn-cs"/>
        </a:defRPr>
      </a:lvl7pPr>
      <a:lvl8pPr marL="5119907" indent="-341363" algn="l" defTabSz="682626" rtl="0" eaLnBrk="1" latinLnBrk="0" hangingPunct="1">
        <a:spcBef>
          <a:spcPct val="20000"/>
        </a:spcBef>
        <a:buFont typeface="Arial"/>
        <a:buChar char="•"/>
        <a:defRPr sz="3000" kern="1200">
          <a:solidFill>
            <a:schemeClr val="tx1"/>
          </a:solidFill>
          <a:latin typeface="+mn-lt"/>
          <a:ea typeface="+mn-ea"/>
          <a:cs typeface="+mn-cs"/>
        </a:defRPr>
      </a:lvl8pPr>
      <a:lvl9pPr marL="5802554" indent="-341363" algn="l" defTabSz="682626"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2626" rtl="0" eaLnBrk="1" latinLnBrk="0" hangingPunct="1">
        <a:defRPr sz="2700" kern="1200">
          <a:solidFill>
            <a:schemeClr val="tx1"/>
          </a:solidFill>
          <a:latin typeface="+mn-lt"/>
          <a:ea typeface="+mn-ea"/>
          <a:cs typeface="+mn-cs"/>
        </a:defRPr>
      </a:lvl1pPr>
      <a:lvl2pPr marL="682626" algn="l" defTabSz="682626" rtl="0" eaLnBrk="1" latinLnBrk="0" hangingPunct="1">
        <a:defRPr sz="2700" kern="1200">
          <a:solidFill>
            <a:schemeClr val="tx1"/>
          </a:solidFill>
          <a:latin typeface="+mn-lt"/>
          <a:ea typeface="+mn-ea"/>
          <a:cs typeface="+mn-cs"/>
        </a:defRPr>
      </a:lvl2pPr>
      <a:lvl3pPr marL="1365321" algn="l" defTabSz="682626" rtl="0" eaLnBrk="1" latinLnBrk="0" hangingPunct="1">
        <a:defRPr sz="2700" kern="1200">
          <a:solidFill>
            <a:schemeClr val="tx1"/>
          </a:solidFill>
          <a:latin typeface="+mn-lt"/>
          <a:ea typeface="+mn-ea"/>
          <a:cs typeface="+mn-cs"/>
        </a:defRPr>
      </a:lvl3pPr>
      <a:lvl4pPr marL="2047979" algn="l" defTabSz="682626" rtl="0" eaLnBrk="1" latinLnBrk="0" hangingPunct="1">
        <a:defRPr sz="2700" kern="1200">
          <a:solidFill>
            <a:schemeClr val="tx1"/>
          </a:solidFill>
          <a:latin typeface="+mn-lt"/>
          <a:ea typeface="+mn-ea"/>
          <a:cs typeface="+mn-cs"/>
        </a:defRPr>
      </a:lvl4pPr>
      <a:lvl5pPr marL="2730638" algn="l" defTabSz="682626" rtl="0" eaLnBrk="1" latinLnBrk="0" hangingPunct="1">
        <a:defRPr sz="2700" kern="1200">
          <a:solidFill>
            <a:schemeClr val="tx1"/>
          </a:solidFill>
          <a:latin typeface="+mn-lt"/>
          <a:ea typeface="+mn-ea"/>
          <a:cs typeface="+mn-cs"/>
        </a:defRPr>
      </a:lvl5pPr>
      <a:lvl6pPr marL="3413268" algn="l" defTabSz="682626" rtl="0" eaLnBrk="1" latinLnBrk="0" hangingPunct="1">
        <a:defRPr sz="2700" kern="1200">
          <a:solidFill>
            <a:schemeClr val="tx1"/>
          </a:solidFill>
          <a:latin typeface="+mn-lt"/>
          <a:ea typeface="+mn-ea"/>
          <a:cs typeface="+mn-cs"/>
        </a:defRPr>
      </a:lvl6pPr>
      <a:lvl7pPr marL="4095918" algn="l" defTabSz="682626" rtl="0" eaLnBrk="1" latinLnBrk="0" hangingPunct="1">
        <a:defRPr sz="2700" kern="1200">
          <a:solidFill>
            <a:schemeClr val="tx1"/>
          </a:solidFill>
          <a:latin typeface="+mn-lt"/>
          <a:ea typeface="+mn-ea"/>
          <a:cs typeface="+mn-cs"/>
        </a:defRPr>
      </a:lvl7pPr>
      <a:lvl8pPr marL="4778576" algn="l" defTabSz="682626" rtl="0" eaLnBrk="1" latinLnBrk="0" hangingPunct="1">
        <a:defRPr sz="2700" kern="1200">
          <a:solidFill>
            <a:schemeClr val="tx1"/>
          </a:solidFill>
          <a:latin typeface="+mn-lt"/>
          <a:ea typeface="+mn-ea"/>
          <a:cs typeface="+mn-cs"/>
        </a:defRPr>
      </a:lvl8pPr>
      <a:lvl9pPr marL="5461232" algn="l" defTabSz="68262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25.xml" Type="http://schemas.openxmlformats.org/officeDocument/2006/relationships/slideLayout"/><Relationship Id="rId2" Target="../notesSlides/notesSlide1.xml" Type="http://schemas.openxmlformats.org/officeDocument/2006/relationships/notesSlide"/></Relationships>
</file>

<file path=ppt/slides/_rels/slide14.xml.rels><?xml version="1.0" encoding="UTF-8" standalone="no"?><Relationships xmlns="http://schemas.openxmlformats.org/package/2006/relationships"><Relationship Id="rId1" Target="../slideLayouts/slideLayout9.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10.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11.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12.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13.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14.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15.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16.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18.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19.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21.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3.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22.xml" Type="http://schemas.openxmlformats.org/officeDocument/2006/relationships/slideLayout"/></Relationships>
</file>

<file path=ppt/slides/_rels/slide31.xml.rels><?xml version="1.0" encoding="UTF-8" standalone="no"?><Relationships xmlns="http://schemas.openxmlformats.org/package/2006/relationships"><Relationship Id="rId1" Target="../slideLayouts/slideLayout10.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2.xml" Type="http://schemas.openxmlformats.org/officeDocument/2006/relationships/notesSlide"/></Relationships>
</file>

<file path=ppt/slides/_rels/slide33.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3.xml" Type="http://schemas.openxmlformats.org/officeDocument/2006/relationships/notesSlide"/></Relationships>
</file>

<file path=ppt/slides/_rels/slide34.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4.xml" Type="http://schemas.openxmlformats.org/officeDocument/2006/relationships/notesSlide"/></Relationships>
</file>

<file path=ppt/slides/_rels/slide35.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5.xml" Type="http://schemas.openxmlformats.org/officeDocument/2006/relationships/notesSlide"/></Relationships>
</file>

<file path=ppt/slides/_rels/slide36.xml.rels><?xml version="1.0" encoding="UTF-8" standalone="no"?><Relationships xmlns="http://schemas.openxmlformats.org/package/2006/relationships"><Relationship Id="rId1" Target="../slideLayouts/slideLayout11.xml" Type="http://schemas.openxmlformats.org/officeDocument/2006/relationships/slideLayout"/></Relationships>
</file>

<file path=ppt/slides/_rels/slide37.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6.xml" Type="http://schemas.openxmlformats.org/officeDocument/2006/relationships/notesSlide"/></Relationships>
</file>

<file path=ppt/slides/_rels/slide38.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7.xml" Type="http://schemas.openxmlformats.org/officeDocument/2006/relationships/notesSlide"/></Relationships>
</file>

<file path=ppt/slides/_rels/slide39.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8.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4.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9.xml" Type="http://schemas.openxmlformats.org/officeDocument/2006/relationships/notesSlide"/></Relationships>
</file>

<file path=ppt/slides/_rels/slide41.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0.xml" Type="http://schemas.openxmlformats.org/officeDocument/2006/relationships/notesSlide"/></Relationships>
</file>

<file path=ppt/slides/_rels/slide42.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1.xml" Type="http://schemas.openxmlformats.org/officeDocument/2006/relationships/notesSlide"/></Relationships>
</file>

<file path=ppt/slides/_rels/slide43.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2.xml" Type="http://schemas.openxmlformats.org/officeDocument/2006/relationships/notesSlide"/></Relationships>
</file>

<file path=ppt/slides/_rels/slide44.xml.rels><?xml version="1.0" encoding="UTF-8" standalone="no"?><Relationships xmlns="http://schemas.openxmlformats.org/package/2006/relationships"><Relationship Id="rId1" Target="../slideLayouts/slideLayout12.xml" Type="http://schemas.openxmlformats.org/officeDocument/2006/relationships/slideLayout"/></Relationships>
</file>

<file path=ppt/slides/_rels/slide45.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3.xml" Type="http://schemas.openxmlformats.org/officeDocument/2006/relationships/notesSlide"/></Relationships>
</file>

<file path=ppt/slides/_rels/slide46.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4.xml" Type="http://schemas.openxmlformats.org/officeDocument/2006/relationships/notesSlide"/></Relationships>
</file>

<file path=ppt/slides/_rels/slide47.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5.xml" Type="http://schemas.openxmlformats.org/officeDocument/2006/relationships/notesSlide"/></Relationships>
</file>

<file path=ppt/slides/_rels/slide48.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6.xml" Type="http://schemas.openxmlformats.org/officeDocument/2006/relationships/notesSlide"/></Relationships>
</file>

<file path=ppt/slides/_rels/slide49.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7.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5.xml" Type="http://schemas.openxmlformats.org/officeDocument/2006/relationships/slideLayout"/></Relationships>
</file>

<file path=ppt/slides/_rels/slide50.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8.xml" Type="http://schemas.openxmlformats.org/officeDocument/2006/relationships/notesSlide"/></Relationships>
</file>

<file path=ppt/slides/_rels/slide51.xml.rels><?xml version="1.0" encoding="UTF-8" standalone="no"?><Relationships xmlns="http://schemas.openxmlformats.org/package/2006/relationships"><Relationship Id="rId1" Target="../slideLayouts/slideLayout12.xml" Type="http://schemas.openxmlformats.org/officeDocument/2006/relationships/slideLayout"/><Relationship Id="rId2" Target="../notesSlides/notesSlide19.xml" Type="http://schemas.openxmlformats.org/officeDocument/2006/relationships/notesSlide"/></Relationships>
</file>

<file path=ppt/slides/_rels/slide52.xml.rels><?xml version="1.0" encoding="UTF-8" standalone="no"?><Relationships xmlns="http://schemas.openxmlformats.org/package/2006/relationships"><Relationship Id="rId1" Target="../slideLayouts/slideLayout13.xml" Type="http://schemas.openxmlformats.org/officeDocument/2006/relationships/slideLayout"/></Relationships>
</file>

<file path=ppt/slides/_rels/slide53.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0.xml" Type="http://schemas.openxmlformats.org/officeDocument/2006/relationships/notesSlide"/></Relationships>
</file>

<file path=ppt/slides/_rels/slide54.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1.xml" Type="http://schemas.openxmlformats.org/officeDocument/2006/relationships/notesSlide"/></Relationships>
</file>

<file path=ppt/slides/_rels/slide55.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2.xml" Type="http://schemas.openxmlformats.org/officeDocument/2006/relationships/notesSlide"/></Relationships>
</file>

<file path=ppt/slides/_rels/slide56.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3.xml" Type="http://schemas.openxmlformats.org/officeDocument/2006/relationships/notesSlide"/></Relationships>
</file>

<file path=ppt/slides/_rels/slide57.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4.xml" Type="http://schemas.openxmlformats.org/officeDocument/2006/relationships/notesSlide"/></Relationships>
</file>

<file path=ppt/slides/_rels/slide58.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5.xml" Type="http://schemas.openxmlformats.org/officeDocument/2006/relationships/notesSlide"/></Relationships>
</file>

<file path=ppt/slides/_rels/slide59.xml.rels><?xml version="1.0" encoding="UTF-8" standalone="no"?><Relationships xmlns="http://schemas.openxmlformats.org/package/2006/relationships"><Relationship Id="rId1" Target="../slideLayouts/slideLayout13.xml" Type="http://schemas.openxmlformats.org/officeDocument/2006/relationships/slideLayout"/><Relationship Id="rId2" Target="../notesSlides/notesSlide26.xml" Type="http://schemas.openxmlformats.org/officeDocument/2006/relationships/notesSlide"/></Relationships>
</file>

<file path=ppt/slides/_rels/slide6.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CA"/>
          </a:p>
        </p:txBody>
      </p:sp>
      <p:sp>
        <p:nvSpPr>
          <p:cNvPr id="3" name="Content Placeholder 2"/>
          <p:cNvSpPr>
            <a:spLocks noGrp="1"/>
          </p:cNvSpPr>
          <p:nvPr>
            <p:ph idx="1"/>
          </p:nvPr>
        </p:nvSpPr>
        <p:spPr/>
        <p:txBody>
          <a:bodyPr>
            <a:normAutofit fontScale="92500" lnSpcReduction="20000"/>
          </a:bodyPr>
          <a:lstStyle/>
          <a:p>
            <a:r>
              <a:rPr dirty="0" lang="en-US"/>
              <a:t>Setup Instructions:</a:t>
            </a:r>
          </a:p>
          <a:p>
            <a:pPr indent="-771525" marL="771525">
              <a:buAutoNum type="arabicPeriod"/>
            </a:pPr>
            <a:endParaRPr dirty="0" lang="en-US"/>
          </a:p>
          <a:p>
            <a:pPr indent="-771525" marL="771525">
              <a:buAutoNum type="arabicPeriod"/>
            </a:pPr>
            <a:r>
              <a:rPr dirty="0" lang="en-US"/>
              <a:t>Please remember to turn on slideshow when you arrive</a:t>
            </a:r>
          </a:p>
          <a:p>
            <a:pPr indent="-771525" marL="771525">
              <a:buAutoNum type="arabicPeriod"/>
            </a:pPr>
            <a:r>
              <a:rPr dirty="0" lang="en-US"/>
              <a:t>For new slides, please use copy &amp; paste (do NOT just insert a new slide unless you are providing your own background)</a:t>
            </a:r>
          </a:p>
          <a:p>
            <a:pPr indent="-771525" marL="771525">
              <a:buAutoNum type="arabicPeriod"/>
            </a:pPr>
            <a:r>
              <a:rPr dirty="0" lang="en-US"/>
              <a:t>Please also save a .ppt copy in case of technical malfunctions on the church computer</a:t>
            </a:r>
          </a:p>
          <a:p>
            <a:endParaRPr dirty="0" lang="en-US"/>
          </a:p>
          <a:p>
            <a:endParaRPr dirty="0" lang="en-US"/>
          </a:p>
          <a:p>
            <a:r>
              <a:rPr dirty="0" lang="en-US" sz="4200"/>
              <a:t>*ignore the          icon on the slideshow thumbnails</a:t>
            </a:r>
          </a:p>
        </p:txBody>
      </p:sp>
      <p:sp>
        <p:nvSpPr>
          <p:cNvPr id="4" name="Oval 3"/>
          <p:cNvSpPr/>
          <p:nvPr/>
        </p:nvSpPr>
        <p:spPr>
          <a:xfrm>
            <a:off x="4976459" y="6121058"/>
            <a:ext cx="599730" cy="599730"/>
          </a:xfrm>
          <a:prstGeom prst="ellipse">
            <a:avLst/>
          </a:prstGeom>
          <a:noFill/>
          <a:ln cmpd="sng" w="28575">
            <a:solidFill>
              <a:schemeClr val="tx1"/>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en-US" sz="4050"/>
          </a:p>
        </p:txBody>
      </p:sp>
      <p:cxnSp>
        <p:nvCxnSpPr>
          <p:cNvPr id="6" name="Straight Connector 5"/>
          <p:cNvCxnSpPr/>
          <p:nvPr/>
        </p:nvCxnSpPr>
        <p:spPr>
          <a:xfrm flipV="1">
            <a:off x="4976459" y="6121058"/>
            <a:ext cx="599730" cy="599730"/>
          </a:xfrm>
          <a:prstGeom prst="line">
            <a:avLst/>
          </a:prstGeom>
          <a:ln cmpd="sng"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774823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chor="t" bIns="68303" lIns="136539" rIns="136539" rtlCol="0" tIns="68303" vert="horz">
            <a:noAutofit/>
          </a:bodyPr>
          <a:lstStyle/>
          <a:p>
            <a:pPr algn="just">
              <a:spcAft>
                <a:spcPts val="2400"/>
              </a:spcAft>
            </a:pPr>
            <a:r>
              <a:rPr dirty="0" lang="en-CA">
                <a:solidFill>
                  <a:schemeClr val="bg1"/>
                </a:solidFill>
              </a:rPr>
              <a:t>The church </a:t>
            </a:r>
            <a:r>
              <a:rPr b="1" dirty="0" lang="en-CA" u="sng">
                <a:solidFill>
                  <a:schemeClr val="bg1"/>
                </a:solidFill>
              </a:rPr>
              <a:t>Townhall Meeting</a:t>
            </a:r>
            <a:r>
              <a:rPr dirty="0" lang="en-CA">
                <a:solidFill>
                  <a:schemeClr val="bg1"/>
                </a:solidFill>
              </a:rPr>
              <a:t> will be held</a:t>
            </a:r>
            <a:r>
              <a:rPr altLang="en-US" dirty="0" lang="zh-TW">
                <a:solidFill>
                  <a:schemeClr val="bg1"/>
                </a:solidFill>
                <a:ea typeface="新細明體"/>
              </a:rPr>
              <a:t> </a:t>
            </a:r>
            <a:r>
              <a:rPr altLang="zh-TW" dirty="0" lang="en-US">
                <a:solidFill>
                  <a:schemeClr val="bg1"/>
                </a:solidFill>
                <a:ea typeface="新細明體"/>
              </a:rPr>
              <a:t>today</a:t>
            </a:r>
            <a:r>
              <a:rPr dirty="0" lang="en-CA">
                <a:solidFill>
                  <a:schemeClr val="bg1"/>
                </a:solidFill>
              </a:rPr>
              <a:t> at 1:00pm. In order to avoid cross contamination of bacteria/viruses, a light lunch of individually wrapped sandwiches or buns will be offered at 12:30pm. Please bring your own water bottle or cup. Water will be provided.</a:t>
            </a:r>
            <a:endParaRPr dirty="0" lang="en-US">
              <a:solidFill>
                <a:schemeClr val="bg1"/>
              </a:solidFill>
              <a:effectLst>
                <a:glow rad="190500">
                  <a:prstClr val="black">
                    <a:alpha val="75000"/>
                  </a:prstClr>
                </a:glow>
              </a:effectLst>
              <a:cs typeface="Calibri"/>
            </a:endParaRPr>
          </a:p>
        </p:txBody>
      </p:sp>
    </p:spTree>
    <p:extLst>
      <p:ext uri="{BB962C8B-B14F-4D97-AF65-F5344CB8AC3E}">
        <p14:creationId xmlns:p14="http://schemas.microsoft.com/office/powerpoint/2010/main" val="125324560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720306" y="219391"/>
            <a:ext cx="17063048" cy="9897762"/>
          </a:xfrm>
        </p:spPr>
        <p:txBody>
          <a:bodyPr anchor="t" bIns="68303" lIns="136539" rIns="136539" rtlCol="0" tIns="68303" vert="horz">
            <a:noAutofit/>
          </a:bodyPr>
          <a:lstStyle/>
          <a:p>
            <a:pPr algn="just"/>
            <a:r>
              <a:rPr dirty="0" lang="en-CA">
                <a:ea typeface="+mn-lt"/>
                <a:cs typeface="+mn-lt"/>
              </a:rPr>
              <a:t>Lent is upon us. 40 days of anticipation and discipline is our preparation for Easter. As we celebrate the 40th anniversary of LGC, we will also encounter challenges big and small. These challenges heighten our awareness of spiritual battles. Some spiritual battles are fought right before our eyes (e.g., exorcism). Most spiritual battles are fought in our hearts and minds. In order to prepare ourselves well for these internal spiritual battles, spiritual exercise is all the more necessary. A 40-day </a:t>
            </a:r>
            <a:r>
              <a:rPr b="1" dirty="0" lang="en-CA" u="sng">
                <a:ea typeface="+mn-lt"/>
                <a:cs typeface="+mn-lt"/>
              </a:rPr>
              <a:t>Fasting and Prayer program</a:t>
            </a:r>
            <a:r>
              <a:rPr dirty="0" lang="en-CA">
                <a:ea typeface="+mn-lt"/>
                <a:cs typeface="+mn-lt"/>
              </a:rPr>
              <a:t> has been prepared for you to use as a guide for this spiritual exercise. Please obtain a copy from the foyer.</a:t>
            </a:r>
            <a:endParaRPr dirty="0" lang="en-US">
              <a:ea typeface="+mn-lt"/>
              <a:cs typeface="+mn-lt"/>
            </a:endParaRPr>
          </a:p>
          <a:p>
            <a:pPr algn="just"/>
            <a:endParaRPr dirty="0" lang="en-CA">
              <a:effectLst>
                <a:glow rad="190500">
                  <a:prstClr val="black">
                    <a:alpha val="75000"/>
                  </a:prstClr>
                </a:glow>
              </a:effectLst>
              <a:ea typeface="+mn-lt"/>
              <a:cs typeface="+mn-lt"/>
            </a:endParaRPr>
          </a:p>
          <a:p>
            <a:pPr algn="just">
              <a:spcAft>
                <a:spcPts val="2400"/>
              </a:spcAft>
            </a:pPr>
            <a:endParaRPr dirty="0" lang="en-CA">
              <a:solidFill>
                <a:schemeClr val="bg1"/>
              </a:solidFill>
              <a:effectLst>
                <a:glow rad="190500">
                  <a:prstClr val="black">
                    <a:alpha val="75000"/>
                  </a:prstClr>
                </a:glow>
              </a:effectLst>
              <a:cs typeface="Calibri"/>
            </a:endParaRPr>
          </a:p>
        </p:txBody>
      </p:sp>
    </p:spTree>
    <p:extLst>
      <p:ext uri="{BB962C8B-B14F-4D97-AF65-F5344CB8AC3E}">
        <p14:creationId xmlns:p14="http://schemas.microsoft.com/office/powerpoint/2010/main" val="265806726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chor="t" bIns="68303" lIns="136539" rIns="136539" rtlCol="0" tIns="68303" vert="horz">
            <a:noAutofit/>
          </a:bodyPr>
          <a:lstStyle/>
          <a:p>
            <a:pPr algn="just">
              <a:spcAft>
                <a:spcPts val="2400"/>
              </a:spcAft>
            </a:pPr>
            <a:r>
              <a:rPr b="1" dirty="0" lang="en-CA" u="sng">
                <a:solidFill>
                  <a:schemeClr val="bg1"/>
                </a:solidFill>
                <a:ea typeface="+mn-lt"/>
                <a:cs typeface="+mn-lt"/>
              </a:rPr>
              <a:t>Pastor Luke Lin </a:t>
            </a:r>
            <a:r>
              <a:rPr dirty="0" lang="en-CA">
                <a:solidFill>
                  <a:schemeClr val="bg1"/>
                </a:solidFill>
                <a:ea typeface="+mn-lt"/>
                <a:cs typeface="+mn-lt"/>
              </a:rPr>
              <a:t>will be on vacation from February 27 to March 2 and will return to work on March 3.  Please remember him in your prayers.</a:t>
            </a:r>
          </a:p>
          <a:p>
            <a:pPr algn="just"/>
            <a:r>
              <a:rPr b="1" dirty="0" lang="en-US" u="sng">
                <a:solidFill>
                  <a:schemeClr val="bg1"/>
                </a:solidFill>
                <a:ea typeface="+mn-lt"/>
                <a:cs typeface="+mn-lt"/>
              </a:rPr>
              <a:t>Speaker Next Week</a:t>
            </a:r>
            <a:r>
              <a:rPr dirty="0" lang="en-US">
                <a:solidFill>
                  <a:schemeClr val="bg1"/>
                </a:solidFill>
                <a:ea typeface="+mn-lt"/>
                <a:cs typeface="+mn-lt"/>
              </a:rPr>
              <a:t>: Dr. Enoch Wong (</a:t>
            </a:r>
            <a:r>
              <a:rPr dirty="0" lang="en-US"/>
              <a:t>Romans 14:1-12</a:t>
            </a:r>
            <a:r>
              <a:rPr dirty="0" lang="en-US">
                <a:solidFill>
                  <a:schemeClr val="bg1"/>
                </a:solidFill>
                <a:ea typeface="+mn-lt"/>
                <a:cs typeface="+mn-lt"/>
              </a:rPr>
              <a:t>)</a:t>
            </a:r>
          </a:p>
        </p:txBody>
      </p:sp>
    </p:spTree>
    <p:extLst>
      <p:ext uri="{BB962C8B-B14F-4D97-AF65-F5344CB8AC3E}">
        <p14:creationId xmlns:p14="http://schemas.microsoft.com/office/powerpoint/2010/main" val="19847656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5C160-75BF-FB45-B42F-18E667D34096}"/>
              </a:ext>
            </a:extLst>
          </p:cNvPr>
          <p:cNvSpPr>
            <a:spLocks noGrp="1"/>
          </p:cNvSpPr>
          <p:nvPr>
            <p:ph idx="15" sz="quarter" type="body"/>
          </p:nvPr>
        </p:nvSpPr>
        <p:spPr>
          <a:xfrm>
            <a:off x="3259138" y="2895375"/>
            <a:ext cx="3514725" cy="822325"/>
          </a:xfrm>
        </p:spPr>
        <p:txBody>
          <a:bodyPr/>
          <a:lstStyle/>
          <a:p>
            <a:r>
              <a:rPr dirty="0" lang="en-CA"/>
              <a:t>$7,205.00</a:t>
            </a:r>
          </a:p>
        </p:txBody>
      </p:sp>
      <p:sp>
        <p:nvSpPr>
          <p:cNvPr id="3" name="Text Placeholder 2">
            <a:extLst>
              <a:ext uri="{FF2B5EF4-FFF2-40B4-BE49-F238E27FC236}">
                <a16:creationId xmlns:a16="http://schemas.microsoft.com/office/drawing/2014/main" id="{7ED29F54-F12E-2E48-BFFF-3FD79D2DD89E}"/>
              </a:ext>
            </a:extLst>
          </p:cNvPr>
          <p:cNvSpPr>
            <a:spLocks noGrp="1"/>
          </p:cNvSpPr>
          <p:nvPr>
            <p:ph idx="16" sz="quarter" type="body"/>
          </p:nvPr>
        </p:nvSpPr>
        <p:spPr/>
        <p:txBody>
          <a:bodyPr/>
          <a:lstStyle/>
          <a:p>
            <a:r>
              <a:rPr dirty="0" lang="en-CA"/>
              <a:t>$20.00</a:t>
            </a:r>
          </a:p>
        </p:txBody>
      </p:sp>
      <p:sp>
        <p:nvSpPr>
          <p:cNvPr id="4" name="Text Placeholder 3">
            <a:extLst>
              <a:ext uri="{FF2B5EF4-FFF2-40B4-BE49-F238E27FC236}">
                <a16:creationId xmlns:a16="http://schemas.microsoft.com/office/drawing/2014/main" id="{EB59C90A-D818-EC44-9FB5-0B61EC32C9FC}"/>
              </a:ext>
            </a:extLst>
          </p:cNvPr>
          <p:cNvSpPr>
            <a:spLocks noGrp="1"/>
          </p:cNvSpPr>
          <p:nvPr>
            <p:ph idx="17" sz="quarter" type="body"/>
          </p:nvPr>
        </p:nvSpPr>
        <p:spPr/>
        <p:txBody>
          <a:bodyPr/>
          <a:lstStyle/>
          <a:p>
            <a:r>
              <a:rPr dirty="0" lang="en-CA"/>
              <a:t>$</a:t>
            </a:r>
            <a:r>
              <a:rPr dirty="0" lang="en-US"/>
              <a:t>220.00</a:t>
            </a:r>
            <a:endParaRPr dirty="0" lang="en-CA"/>
          </a:p>
        </p:txBody>
      </p:sp>
      <p:sp>
        <p:nvSpPr>
          <p:cNvPr id="5" name="Text Placeholder 4">
            <a:extLst>
              <a:ext uri="{FF2B5EF4-FFF2-40B4-BE49-F238E27FC236}">
                <a16:creationId xmlns:a16="http://schemas.microsoft.com/office/drawing/2014/main" id="{EE011B94-107B-F34B-83AA-6D1E50A4656C}"/>
              </a:ext>
            </a:extLst>
          </p:cNvPr>
          <p:cNvSpPr>
            <a:spLocks noGrp="1"/>
          </p:cNvSpPr>
          <p:nvPr>
            <p:ph idx="18" sz="quarter" type="body"/>
          </p:nvPr>
        </p:nvSpPr>
        <p:spPr/>
        <p:txBody>
          <a:bodyPr/>
          <a:lstStyle/>
          <a:p>
            <a:r>
              <a:rPr dirty="0" lang="en-CA"/>
              <a:t>$</a:t>
            </a:r>
            <a:r>
              <a:rPr dirty="0" lang="en-US"/>
              <a:t>400.00</a:t>
            </a:r>
            <a:endParaRPr dirty="0" lang="en-CA"/>
          </a:p>
        </p:txBody>
      </p:sp>
      <p:sp>
        <p:nvSpPr>
          <p:cNvPr id="6" name="Text Placeholder 5">
            <a:extLst>
              <a:ext uri="{FF2B5EF4-FFF2-40B4-BE49-F238E27FC236}">
                <a16:creationId xmlns:a16="http://schemas.microsoft.com/office/drawing/2014/main" id="{344DF231-543B-AD4E-BE4F-2662C85B7F8A}"/>
              </a:ext>
            </a:extLst>
          </p:cNvPr>
          <p:cNvSpPr>
            <a:spLocks noGrp="1"/>
          </p:cNvSpPr>
          <p:nvPr>
            <p:ph idx="19" sz="quarter" type="body"/>
          </p:nvPr>
        </p:nvSpPr>
        <p:spPr/>
        <p:txBody>
          <a:bodyPr/>
          <a:lstStyle/>
          <a:p>
            <a:r>
              <a:rPr dirty="0" lang="en-CA"/>
              <a:t>$</a:t>
            </a:r>
            <a:r>
              <a:rPr altLang="zh-TW" dirty="0" lang="en-US"/>
              <a:t>7,850.00</a:t>
            </a:r>
            <a:endParaRPr dirty="0" lang="en-CA"/>
          </a:p>
        </p:txBody>
      </p:sp>
      <p:sp>
        <p:nvSpPr>
          <p:cNvPr id="12" name="Text Placeholder 1">
            <a:extLst>
              <a:ext uri="{FF2B5EF4-FFF2-40B4-BE49-F238E27FC236}">
                <a16:creationId xmlns:a16="http://schemas.microsoft.com/office/drawing/2014/main" id="{2F95C160-75BF-FB45-B42F-18E667D34096}"/>
              </a:ext>
            </a:extLst>
          </p:cNvPr>
          <p:cNvSpPr txBox="1">
            <a:spLocks/>
          </p:cNvSpPr>
          <p:nvPr/>
        </p:nvSpPr>
        <p:spPr>
          <a:xfrm>
            <a:off x="2991408" y="6478954"/>
            <a:ext cx="5760264" cy="822325"/>
          </a:xfrm>
          <a:prstGeom prst="rect">
            <a:avLst/>
          </a:prstGeom>
        </p:spPr>
        <p:txBody>
          <a:bodyPr bIns="45720" lIns="91440" rIns="91440" rtlCol="0" tIns="45720" vert="horz">
            <a:noAutofit/>
          </a:bodyPr>
          <a:lstStyle>
            <a:lvl1pPr algn="l" defTabSz="685800" eaLnBrk="1" hangingPunct="1" indent="0" latinLnBrk="0" marL="0" rtl="0">
              <a:spcBef>
                <a:spcPct val="20000"/>
              </a:spcBef>
              <a:buFont typeface="Arial"/>
              <a:buNone/>
              <a:defRPr b="0" i="0" kern="1200" sz="4000">
                <a:solidFill>
                  <a:schemeClr val="bg1">
                    <a:lumMod val="95000"/>
                  </a:schemeClr>
                </a:solidFill>
                <a:latin charset="77" panose="020B0402020203020204" pitchFamily="34" typeface="Avenir Light"/>
                <a:ea charset="0" panose="02000503000000020004" pitchFamily="2" typeface="Helvetica Neue"/>
                <a:cs charset="0" panose="02000503000000020004" pitchFamily="2" typeface="Helvetica Neue"/>
              </a:defRPr>
            </a:lvl1pPr>
            <a:lvl2pPr algn="l" defTabSz="685800" eaLnBrk="1" hangingPunct="1" indent="-428625" latinLnBrk="0" marL="1114425" rtl="0">
              <a:spcBef>
                <a:spcPct val="20000"/>
              </a:spcBef>
              <a:buFont typeface="Arial"/>
              <a:buChar char="–"/>
              <a:defRPr kern="1200" sz="4200">
                <a:solidFill>
                  <a:schemeClr val="tx1"/>
                </a:solidFill>
                <a:latin typeface="+mn-lt"/>
                <a:ea typeface="+mn-ea"/>
                <a:cs typeface="+mn-cs"/>
              </a:defRPr>
            </a:lvl2pPr>
            <a:lvl3pPr algn="l" defTabSz="685800" eaLnBrk="1" hangingPunct="1" indent="-342900" latinLnBrk="0" marL="1714500" rtl="0">
              <a:spcBef>
                <a:spcPct val="20000"/>
              </a:spcBef>
              <a:buFont typeface="Arial"/>
              <a:buChar char="•"/>
              <a:defRPr kern="1200" sz="3600">
                <a:solidFill>
                  <a:schemeClr val="tx1"/>
                </a:solidFill>
                <a:latin typeface="+mn-lt"/>
                <a:ea typeface="+mn-ea"/>
                <a:cs typeface="+mn-cs"/>
              </a:defRPr>
            </a:lvl3pPr>
            <a:lvl4pPr algn="l" defTabSz="685800" eaLnBrk="1" hangingPunct="1" indent="-342900" latinLnBrk="0" marL="2400300" rtl="0">
              <a:spcBef>
                <a:spcPct val="20000"/>
              </a:spcBef>
              <a:buFont typeface="Arial"/>
              <a:buChar char="–"/>
              <a:defRPr kern="1200" sz="3000">
                <a:solidFill>
                  <a:schemeClr val="tx1"/>
                </a:solidFill>
                <a:latin typeface="+mn-lt"/>
                <a:ea typeface="+mn-ea"/>
                <a:cs typeface="+mn-cs"/>
              </a:defRPr>
            </a:lvl4pPr>
            <a:lvl5pPr algn="l" defTabSz="685800" eaLnBrk="1" hangingPunct="1" indent="-342900" latinLnBrk="0" marL="3086100" rtl="0">
              <a:spcBef>
                <a:spcPct val="20000"/>
              </a:spcBef>
              <a:buFont typeface="Arial"/>
              <a:buChar char="»"/>
              <a:defRPr kern="1200" sz="3000">
                <a:solidFill>
                  <a:schemeClr val="tx1"/>
                </a:solidFill>
                <a:latin typeface="+mn-lt"/>
                <a:ea typeface="+mn-ea"/>
                <a:cs typeface="+mn-cs"/>
              </a:defRPr>
            </a:lvl5pPr>
            <a:lvl6pPr algn="l" defTabSz="685800" eaLnBrk="1" hangingPunct="1" indent="-342900" latinLnBrk="0" marL="3771900" rtl="0">
              <a:spcBef>
                <a:spcPct val="20000"/>
              </a:spcBef>
              <a:buFont typeface="Arial"/>
              <a:buChar char="•"/>
              <a:defRPr kern="1200" sz="3000">
                <a:solidFill>
                  <a:schemeClr val="tx1"/>
                </a:solidFill>
                <a:latin typeface="+mn-lt"/>
                <a:ea typeface="+mn-ea"/>
                <a:cs typeface="+mn-cs"/>
              </a:defRPr>
            </a:lvl6pPr>
            <a:lvl7pPr algn="l" defTabSz="685800" eaLnBrk="1" hangingPunct="1" indent="-342900" latinLnBrk="0" marL="4457700" rtl="0">
              <a:spcBef>
                <a:spcPct val="20000"/>
              </a:spcBef>
              <a:buFont typeface="Arial"/>
              <a:buChar char="•"/>
              <a:defRPr kern="1200" sz="3000">
                <a:solidFill>
                  <a:schemeClr val="tx1"/>
                </a:solidFill>
                <a:latin typeface="+mn-lt"/>
                <a:ea typeface="+mn-ea"/>
                <a:cs typeface="+mn-cs"/>
              </a:defRPr>
            </a:lvl7pPr>
            <a:lvl8pPr algn="l" defTabSz="685800" eaLnBrk="1" hangingPunct="1" indent="-342900" latinLnBrk="0" marL="5143500" rtl="0">
              <a:spcBef>
                <a:spcPct val="20000"/>
              </a:spcBef>
              <a:buFont typeface="Arial"/>
              <a:buChar char="•"/>
              <a:defRPr kern="1200" sz="3000">
                <a:solidFill>
                  <a:schemeClr val="tx1"/>
                </a:solidFill>
                <a:latin typeface="+mn-lt"/>
                <a:ea typeface="+mn-ea"/>
                <a:cs typeface="+mn-cs"/>
              </a:defRPr>
            </a:lvl8pPr>
            <a:lvl9pPr algn="l" defTabSz="685800" eaLnBrk="1" hangingPunct="1" indent="-342900" latinLnBrk="0" marL="5829300" rtl="0">
              <a:spcBef>
                <a:spcPct val="20000"/>
              </a:spcBef>
              <a:buFont typeface="Arial"/>
              <a:buChar char="•"/>
              <a:defRPr kern="1200" sz="3000">
                <a:solidFill>
                  <a:schemeClr val="tx1"/>
                </a:solidFill>
                <a:latin typeface="+mn-lt"/>
                <a:ea typeface="+mn-ea"/>
                <a:cs typeface="+mn-cs"/>
              </a:defRPr>
            </a:lvl9pPr>
          </a:lstStyle>
          <a:p>
            <a:endParaRPr dirty="0" lang="en-US" sz="3600"/>
          </a:p>
          <a:p>
            <a:r>
              <a:rPr dirty="0" lang="en-US"/>
              <a:t>	</a:t>
            </a:r>
            <a:r>
              <a:rPr altLang="zh-TW" dirty="0" lang="en-US"/>
              <a:t>$</a:t>
            </a:r>
            <a:r>
              <a:rPr dirty="0" lang="en-CA"/>
              <a:t>5.00</a:t>
            </a:r>
          </a:p>
        </p:txBody>
      </p:sp>
    </p:spTree>
    <p:extLst>
      <p:ext uri="{BB962C8B-B14F-4D97-AF65-F5344CB8AC3E}">
        <p14:creationId xmlns:p14="http://schemas.microsoft.com/office/powerpoint/2010/main" val="354380957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8A6E-35F8-5545-A7A9-5742F32DC817}"/>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FE8BB048-EF1C-AE45-9349-F4CB3B4E4CC8}"/>
              </a:ext>
            </a:extLst>
          </p:cNvPr>
          <p:cNvSpPr>
            <a:spLocks noGrp="1"/>
          </p:cNvSpPr>
          <p:nvPr>
            <p:ph idx="1"/>
          </p:nvPr>
        </p:nvSpPr>
        <p:spPr/>
        <p:txBody>
          <a:bodyPr/>
          <a:lstStyle/>
          <a:p>
            <a:endParaRPr dirty="0" lang="en-CA"/>
          </a:p>
        </p:txBody>
      </p:sp>
    </p:spTree>
    <p:extLst>
      <p:ext uri="{BB962C8B-B14F-4D97-AF65-F5344CB8AC3E}">
        <p14:creationId xmlns:p14="http://schemas.microsoft.com/office/powerpoint/2010/main" val="264569327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C395-C01C-3745-AEED-334029E14D4F}"/>
              </a:ext>
            </a:extLst>
          </p:cNvPr>
          <p:cNvSpPr>
            <a:spLocks noGrp="1"/>
          </p:cNvSpPr>
          <p:nvPr>
            <p:ph type="title"/>
          </p:nvPr>
        </p:nvSpPr>
        <p:spPr/>
        <p:txBody>
          <a:bodyPr>
            <a:normAutofit/>
          </a:bodyPr>
          <a:lstStyle/>
          <a:p>
            <a:endParaRPr dirty="0" lang="en-CA"/>
          </a:p>
        </p:txBody>
      </p:sp>
      <p:sp>
        <p:nvSpPr>
          <p:cNvPr id="3" name="Content Placeholder 2">
            <a:extLst>
              <a:ext uri="{FF2B5EF4-FFF2-40B4-BE49-F238E27FC236}">
                <a16:creationId xmlns:a16="http://schemas.microsoft.com/office/drawing/2014/main" id="{2167035B-4771-E543-8801-D888EA8E4C67}"/>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84417727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8A0B-437E-E248-83D5-EA30F0D5CCFD}"/>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481748F1-3C20-F54A-B273-DAF319C8543A}"/>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503314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B3E-F14C-E94F-8492-1697CD88CAC3}"/>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F81644CC-9514-884A-951E-CE35D2456D5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90374989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3A89-0870-914B-839E-29909D754EF7}"/>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2D027C1E-8186-5646-9F7C-E25D1AB0372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22848795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7FB6-A4DB-0A43-8A1A-FC60B38FBF7F}"/>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3C321930-5BFE-3F4C-A832-B3EA7CEA4863}"/>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20915706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07932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5746-F524-9B4F-A688-93336C18816D}"/>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6CC579CC-9288-A244-8A76-ACF2B400A833}"/>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2448072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7198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98172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p:txBody>
          <a:bodyPr/>
          <a:lstStyle/>
          <a:p>
            <a:r>
              <a:rPr dirty="0" lang="en-CA"/>
              <a:t>Psalm 86</a:t>
            </a:r>
          </a:p>
        </p:txBody>
      </p:sp>
    </p:spTree>
    <p:extLst>
      <p:ext uri="{BB962C8B-B14F-4D97-AF65-F5344CB8AC3E}">
        <p14:creationId xmlns:p14="http://schemas.microsoft.com/office/powerpoint/2010/main" val="15595147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p:txBody>
          <a:bodyPr>
            <a:normAutofit/>
          </a:bodyPr>
          <a:lstStyle/>
          <a:p>
            <a:pPr indent="-727075" marL="727075"/>
            <a:r>
              <a:rPr baseline="30000" dirty="0" lang="en-US" sz="5300"/>
              <a:t>1</a:t>
            </a:r>
            <a:r>
              <a:rPr dirty="0" lang="en-US" sz="5300"/>
              <a:t>	</a:t>
            </a:r>
            <a:r>
              <a:rPr dirty="0" lang="en-CA" sz="5300"/>
              <a:t>Hear me, Lord, and answer me,</a:t>
            </a:r>
          </a:p>
          <a:p>
            <a:pPr indent="-727075" marL="727075"/>
            <a:r>
              <a:rPr dirty="0" lang="en-CA" sz="5300"/>
              <a:t>		for I am poor and needy.</a:t>
            </a:r>
          </a:p>
          <a:p>
            <a:pPr indent="-727075" marL="727075"/>
            <a:r>
              <a:rPr baseline="30000" dirty="0" lang="en-US" sz="5300"/>
              <a:t>2</a:t>
            </a:r>
            <a:r>
              <a:rPr dirty="0" lang="en-US" sz="5300"/>
              <a:t> 	</a:t>
            </a:r>
            <a:r>
              <a:rPr dirty="0" lang="en-CA" sz="5300"/>
              <a:t>Guard my life, for I am faithful to you;</a:t>
            </a:r>
          </a:p>
          <a:p>
            <a:pPr indent="-727075" marL="727075"/>
            <a:r>
              <a:rPr dirty="0" lang="en-CA" sz="5300"/>
              <a:t>		save your servant who trusts in you.</a:t>
            </a:r>
          </a:p>
          <a:p>
            <a:pPr indent="-727075" marL="727075"/>
            <a:r>
              <a:rPr dirty="0" lang="en-US" sz="5300"/>
              <a:t>		You are my God; </a:t>
            </a:r>
            <a:endParaRPr dirty="0" lang="en-CA" sz="5300"/>
          </a:p>
          <a:p>
            <a:pPr indent="-727075" marL="727075"/>
            <a:r>
              <a:rPr baseline="30000" dirty="0" lang="en-US" sz="5300"/>
              <a:t>3</a:t>
            </a:r>
            <a:r>
              <a:rPr dirty="0" lang="en-US" sz="5300"/>
              <a:t> 	</a:t>
            </a:r>
            <a:r>
              <a:rPr dirty="0" lang="en-CA" sz="5300"/>
              <a:t>have mercy on me, Lord,</a:t>
            </a:r>
          </a:p>
          <a:p>
            <a:pPr indent="-727075" marL="727075"/>
            <a:r>
              <a:rPr dirty="0" lang="en-CA" sz="5300"/>
              <a:t>		for I call to you all day long.</a:t>
            </a:r>
            <a:endParaRPr dirty="0" lang="en-US" sz="5300"/>
          </a:p>
          <a:p>
            <a:pPr indent="-727075" marL="727075"/>
            <a:r>
              <a:rPr baseline="30000" dirty="0" lang="en-US" sz="5300"/>
              <a:t>4</a:t>
            </a:r>
            <a:r>
              <a:rPr dirty="0" lang="en-US" sz="5300"/>
              <a:t> 	</a:t>
            </a:r>
            <a:r>
              <a:rPr dirty="0" lang="en-CA" sz="5300"/>
              <a:t>Bring joy to your servant, Lord,</a:t>
            </a:r>
          </a:p>
          <a:p>
            <a:pPr indent="-727075" marL="727075"/>
            <a:r>
              <a:rPr dirty="0" lang="en-CA" sz="5300"/>
              <a:t>		for I put my trust in you.</a:t>
            </a:r>
            <a:endParaRPr dirty="0" lang="en-US" sz="5300"/>
          </a:p>
        </p:txBody>
      </p:sp>
      <p:sp>
        <p:nvSpPr>
          <p:cNvPr id="3" name="Content Placeholder 2"/>
          <p:cNvSpPr>
            <a:spLocks noGrp="1"/>
          </p:cNvSpPr>
          <p:nvPr>
            <p:ph idx="11" sz="quarter"/>
          </p:nvPr>
        </p:nvSpPr>
        <p:spPr/>
        <p:txBody>
          <a:bodyPr/>
          <a:lstStyle/>
          <a:p>
            <a:r>
              <a:rPr dirty="0" lang="en-CA"/>
              <a:t>Psalm 86</a:t>
            </a:r>
          </a:p>
        </p:txBody>
      </p:sp>
    </p:spTree>
    <p:extLst>
      <p:ext uri="{BB962C8B-B14F-4D97-AF65-F5344CB8AC3E}">
        <p14:creationId xmlns:p14="http://schemas.microsoft.com/office/powerpoint/2010/main" val="56228206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p:txBody>
          <a:bodyPr>
            <a:normAutofit/>
          </a:bodyPr>
          <a:lstStyle/>
          <a:p>
            <a:pPr indent="-727075" marL="727075"/>
            <a:r>
              <a:rPr baseline="30000" dirty="0" lang="en-US" sz="5300"/>
              <a:t>5</a:t>
            </a:r>
            <a:r>
              <a:rPr dirty="0" lang="en-US" sz="5300"/>
              <a:t>	</a:t>
            </a:r>
            <a:r>
              <a:rPr dirty="0" lang="en-CA" sz="5300"/>
              <a:t>You, Lord, are forgiving and good,</a:t>
            </a:r>
          </a:p>
          <a:p>
            <a:pPr indent="-727075" marL="727075"/>
            <a:r>
              <a:rPr dirty="0" lang="en-CA" sz="5300"/>
              <a:t>		abounding in love to all who call to you.</a:t>
            </a:r>
            <a:endParaRPr dirty="0" lang="en-US" sz="5300"/>
          </a:p>
          <a:p>
            <a:pPr indent="-727075" marL="727075"/>
            <a:r>
              <a:rPr baseline="30000" dirty="0" lang="en-US" sz="5300"/>
              <a:t>6</a:t>
            </a:r>
            <a:r>
              <a:rPr dirty="0" lang="en-US" sz="5300"/>
              <a:t> 	</a:t>
            </a:r>
            <a:r>
              <a:rPr dirty="0" lang="en-CA" sz="5300"/>
              <a:t>Hear my prayer, Lord;</a:t>
            </a:r>
          </a:p>
          <a:p>
            <a:pPr indent="-727075" marL="727075"/>
            <a:r>
              <a:rPr dirty="0" lang="en-CA" sz="5300"/>
              <a:t>		listen to my cry for mercy.</a:t>
            </a:r>
          </a:p>
          <a:p>
            <a:pPr indent="-727075" marL="727075"/>
            <a:r>
              <a:rPr baseline="30000" dirty="0" lang="en-US" sz="5300"/>
              <a:t>7</a:t>
            </a:r>
            <a:r>
              <a:rPr dirty="0" lang="en-US" sz="5300"/>
              <a:t> 	</a:t>
            </a:r>
            <a:r>
              <a:rPr dirty="0" lang="en-CA" sz="5300"/>
              <a:t>When I am in distress, I call to you,</a:t>
            </a:r>
          </a:p>
          <a:p>
            <a:pPr indent="-727075" marL="727075"/>
            <a:r>
              <a:rPr dirty="0" lang="en-CA" sz="5300"/>
              <a:t>		because you answer me.</a:t>
            </a:r>
          </a:p>
          <a:p>
            <a:pPr indent="-727075" marL="727075"/>
            <a:r>
              <a:rPr baseline="30000" dirty="0" lang="en-US" sz="5300"/>
              <a:t>8</a:t>
            </a:r>
            <a:r>
              <a:rPr dirty="0" lang="en-US" sz="5300"/>
              <a:t> 	</a:t>
            </a:r>
            <a:r>
              <a:rPr dirty="0" lang="en-CA" sz="5300"/>
              <a:t>Among the gods there is none like you, Lord;</a:t>
            </a:r>
          </a:p>
          <a:p>
            <a:pPr indent="-727075" marL="727075"/>
            <a:r>
              <a:rPr dirty="0" lang="en-CA" sz="5300"/>
              <a:t>		no deeds can compare with yours.</a:t>
            </a:r>
          </a:p>
        </p:txBody>
      </p:sp>
      <p:sp>
        <p:nvSpPr>
          <p:cNvPr id="3" name="Content Placeholder 2"/>
          <p:cNvSpPr>
            <a:spLocks noGrp="1"/>
          </p:cNvSpPr>
          <p:nvPr>
            <p:ph idx="11" sz="quarter"/>
          </p:nvPr>
        </p:nvSpPr>
        <p:spPr/>
        <p:txBody>
          <a:bodyPr/>
          <a:lstStyle/>
          <a:p>
            <a:r>
              <a:rPr dirty="0" lang="en-CA"/>
              <a:t>Psalm 86</a:t>
            </a:r>
          </a:p>
        </p:txBody>
      </p:sp>
    </p:spTree>
    <p:extLst>
      <p:ext uri="{BB962C8B-B14F-4D97-AF65-F5344CB8AC3E}">
        <p14:creationId xmlns:p14="http://schemas.microsoft.com/office/powerpoint/2010/main" val="25195233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811213" marL="811213">
              <a:spcBef>
                <a:spcPts val="0"/>
              </a:spcBef>
            </a:pPr>
            <a:r>
              <a:rPr baseline="30000" dirty="0" lang="en-US" sz="5300"/>
              <a:t>9</a:t>
            </a:r>
            <a:r>
              <a:rPr dirty="0" lang="en-US" sz="5300"/>
              <a:t> 	</a:t>
            </a:r>
            <a:r>
              <a:rPr dirty="0" lang="en-CA" sz="5300"/>
              <a:t>All the nations you have made</a:t>
            </a:r>
          </a:p>
          <a:p>
            <a:pPr indent="-811213" marL="811213">
              <a:spcBef>
                <a:spcPts val="1272"/>
              </a:spcBef>
            </a:pPr>
            <a:r>
              <a:rPr dirty="0" lang="en-CA" sz="5300"/>
              <a:t>		will come and worship before you, Lord;</a:t>
            </a:r>
          </a:p>
          <a:p>
            <a:pPr indent="-811213" marL="811213">
              <a:spcBef>
                <a:spcPts val="1272"/>
              </a:spcBef>
            </a:pPr>
            <a:r>
              <a:rPr dirty="0" lang="en-CA" sz="5300"/>
              <a:t>		they will bring glory to your name.</a:t>
            </a:r>
          </a:p>
          <a:p>
            <a:pPr indent="-811213" marL="811213">
              <a:spcBef>
                <a:spcPts val="1272"/>
              </a:spcBef>
            </a:pPr>
            <a:r>
              <a:rPr baseline="30000" dirty="0" lang="en-US" sz="5300"/>
              <a:t>10</a:t>
            </a:r>
            <a:r>
              <a:rPr dirty="0" lang="en-US" sz="5300"/>
              <a:t> 	</a:t>
            </a:r>
            <a:r>
              <a:rPr dirty="0" lang="en-CA" sz="5300"/>
              <a:t>For you are great and do marvelous deeds;</a:t>
            </a:r>
          </a:p>
          <a:p>
            <a:pPr indent="-811213" marL="811213">
              <a:spcBef>
                <a:spcPts val="1272"/>
              </a:spcBef>
              <a:spcAft>
                <a:spcPts val="2400"/>
              </a:spcAft>
            </a:pPr>
            <a:r>
              <a:rPr dirty="0" lang="en-CA" sz="5300"/>
              <a:t>		you alone are God.</a:t>
            </a:r>
            <a:endParaRPr dirty="0" lang="en-US" sz="5300"/>
          </a:p>
          <a:p>
            <a:pPr indent="-727075" marL="727075">
              <a:spcBef>
                <a:spcPts val="1272"/>
              </a:spcBef>
            </a:pPr>
            <a:r>
              <a:rPr baseline="30000" dirty="0" lang="en-US" sz="5300"/>
              <a:t>11</a:t>
            </a:r>
            <a:r>
              <a:rPr dirty="0" lang="en-US" sz="5300"/>
              <a:t> 	</a:t>
            </a:r>
            <a:r>
              <a:rPr dirty="0" lang="en-CA" sz="5300"/>
              <a:t>Teach me your way, Lord,</a:t>
            </a:r>
          </a:p>
          <a:p>
            <a:pPr indent="-727075" marL="727075">
              <a:spcBef>
                <a:spcPts val="1272"/>
              </a:spcBef>
            </a:pPr>
            <a:r>
              <a:rPr dirty="0" lang="en-CA" sz="5300"/>
              <a:t>		that I may rely on your faithfulness;</a:t>
            </a:r>
          </a:p>
          <a:p>
            <a:pPr indent="-727075" marL="727075">
              <a:spcBef>
                <a:spcPts val="1272"/>
              </a:spcBef>
            </a:pPr>
            <a:r>
              <a:rPr dirty="0" lang="en-CA" sz="5300"/>
              <a:t>		give me an undivided heart,</a:t>
            </a:r>
          </a:p>
          <a:p>
            <a:pPr indent="-727075" marL="727075">
              <a:spcBef>
                <a:spcPts val="1272"/>
              </a:spcBef>
            </a:pPr>
            <a:r>
              <a:rPr dirty="0" lang="en-CA" sz="5300"/>
              <a:t>		that I may fear your name.</a:t>
            </a:r>
            <a:endParaRPr dirty="0" lang="en-US" sz="5300"/>
          </a:p>
        </p:txBody>
      </p:sp>
      <p:sp>
        <p:nvSpPr>
          <p:cNvPr id="3" name="Content Placeholder 2"/>
          <p:cNvSpPr>
            <a:spLocks noGrp="1"/>
          </p:cNvSpPr>
          <p:nvPr>
            <p:ph idx="11" sz="quarter"/>
          </p:nvPr>
        </p:nvSpPr>
        <p:spPr>
          <a:xfrm>
            <a:off x="9153268" y="8545513"/>
            <a:ext cx="8115300" cy="1147762"/>
          </a:xfrm>
        </p:spPr>
        <p:txBody>
          <a:bodyPr/>
          <a:lstStyle/>
          <a:p>
            <a:r>
              <a:rPr dirty="0" lang="en-CA"/>
              <a:t>Psalm 86</a:t>
            </a:r>
          </a:p>
        </p:txBody>
      </p:sp>
    </p:spTree>
    <p:extLst>
      <p:ext uri="{BB962C8B-B14F-4D97-AF65-F5344CB8AC3E}">
        <p14:creationId xmlns:p14="http://schemas.microsoft.com/office/powerpoint/2010/main" val="68520574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811213" marL="811213">
              <a:spcBef>
                <a:spcPts val="1275"/>
              </a:spcBef>
            </a:pPr>
            <a:r>
              <a:rPr baseline="30000" dirty="0" lang="en-US" sz="5300"/>
              <a:t>12</a:t>
            </a:r>
            <a:r>
              <a:rPr dirty="0" lang="en-US" sz="5300"/>
              <a:t> 	</a:t>
            </a:r>
            <a:r>
              <a:rPr dirty="0" lang="en-CA" sz="5300"/>
              <a:t>I will praise you, Lord my God, with all my heart;</a:t>
            </a:r>
          </a:p>
          <a:p>
            <a:pPr indent="-811213" marL="811213">
              <a:spcBef>
                <a:spcPts val="1275"/>
              </a:spcBef>
            </a:pPr>
            <a:r>
              <a:rPr dirty="0" lang="en-CA" sz="5300"/>
              <a:t>		I will glorify your name forever.</a:t>
            </a:r>
          </a:p>
          <a:p>
            <a:pPr indent="-811213" marL="811213">
              <a:spcBef>
                <a:spcPts val="1275"/>
              </a:spcBef>
            </a:pPr>
            <a:r>
              <a:rPr baseline="30000" dirty="0" lang="en-US" sz="5300"/>
              <a:t>13</a:t>
            </a:r>
            <a:r>
              <a:rPr dirty="0" lang="en-US" sz="5300"/>
              <a:t> 	</a:t>
            </a:r>
            <a:r>
              <a:rPr dirty="0" lang="en-CA" sz="5300"/>
              <a:t>For great is your love toward me;</a:t>
            </a:r>
          </a:p>
          <a:p>
            <a:pPr indent="-811213" marL="811213">
              <a:spcBef>
                <a:spcPts val="1275"/>
              </a:spcBef>
            </a:pPr>
            <a:r>
              <a:rPr dirty="0" lang="en-CA" sz="5300"/>
              <a:t>		you have delivered me from the depths,</a:t>
            </a:r>
          </a:p>
          <a:p>
            <a:pPr indent="-811213" marL="811213">
              <a:spcBef>
                <a:spcPts val="1275"/>
              </a:spcBef>
              <a:spcAft>
                <a:spcPts val="2400"/>
              </a:spcAft>
            </a:pPr>
            <a:r>
              <a:rPr dirty="0" lang="en-CA" sz="5300"/>
              <a:t>		from the realm of the dead.</a:t>
            </a:r>
            <a:endParaRPr dirty="0" lang="en-US" sz="5300"/>
          </a:p>
          <a:p>
            <a:pPr indent="-727075" marL="727075">
              <a:spcBef>
                <a:spcPts val="1275"/>
              </a:spcBef>
            </a:pPr>
            <a:r>
              <a:rPr baseline="30000" dirty="0" lang="en-US" sz="5300"/>
              <a:t>14</a:t>
            </a:r>
            <a:r>
              <a:rPr dirty="0" lang="en-US" sz="5300"/>
              <a:t> 	</a:t>
            </a:r>
            <a:r>
              <a:rPr dirty="0" lang="en-CA" sz="5300"/>
              <a:t>Arrogant foes are attacking me, O God;</a:t>
            </a:r>
          </a:p>
          <a:p>
            <a:pPr indent="-727075" marL="727075">
              <a:spcBef>
                <a:spcPts val="1275"/>
              </a:spcBef>
            </a:pPr>
            <a:r>
              <a:rPr dirty="0" lang="en-CA" sz="5300"/>
              <a:t>		ruthless people are trying to kill me—</a:t>
            </a:r>
          </a:p>
          <a:p>
            <a:pPr indent="-727075" marL="727075">
              <a:spcBef>
                <a:spcPts val="1275"/>
              </a:spcBef>
            </a:pPr>
            <a:r>
              <a:rPr dirty="0" lang="en-CA" sz="5300"/>
              <a:t>		they have no regard for you.</a:t>
            </a:r>
            <a:endParaRPr dirty="0" lang="en-US" sz="5300"/>
          </a:p>
        </p:txBody>
      </p:sp>
      <p:sp>
        <p:nvSpPr>
          <p:cNvPr id="3" name="Content Placeholder 2"/>
          <p:cNvSpPr>
            <a:spLocks noGrp="1"/>
          </p:cNvSpPr>
          <p:nvPr>
            <p:ph idx="11" sz="quarter"/>
          </p:nvPr>
        </p:nvSpPr>
        <p:spPr>
          <a:xfrm>
            <a:off x="9153268" y="8545513"/>
            <a:ext cx="8115300" cy="1147762"/>
          </a:xfrm>
        </p:spPr>
        <p:txBody>
          <a:bodyPr/>
          <a:lstStyle/>
          <a:p>
            <a:r>
              <a:rPr dirty="0" lang="en-CA"/>
              <a:t>Psalm 86</a:t>
            </a:r>
          </a:p>
        </p:txBody>
      </p:sp>
    </p:spTree>
    <p:extLst>
      <p:ext uri="{BB962C8B-B14F-4D97-AF65-F5344CB8AC3E}">
        <p14:creationId xmlns:p14="http://schemas.microsoft.com/office/powerpoint/2010/main" val="400075724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811213" marL="811213">
              <a:spcBef>
                <a:spcPts val="1275"/>
              </a:spcBef>
            </a:pPr>
            <a:r>
              <a:rPr baseline="30000" dirty="0" lang="en-US" sz="5300"/>
              <a:t>15</a:t>
            </a:r>
            <a:r>
              <a:rPr dirty="0" lang="en-US" sz="5300"/>
              <a:t> 	</a:t>
            </a:r>
            <a:r>
              <a:rPr dirty="0" lang="en-CA" sz="5300"/>
              <a:t>But you, Lord, are a compassionate and gracious God,</a:t>
            </a:r>
          </a:p>
          <a:p>
            <a:pPr indent="-811213" marL="811213">
              <a:spcBef>
                <a:spcPts val="1275"/>
              </a:spcBef>
            </a:pPr>
            <a:r>
              <a:rPr dirty="0" lang="en-CA" sz="5300"/>
              <a:t>		slow to anger, abounding in love and faithfulness.</a:t>
            </a:r>
          </a:p>
          <a:p>
            <a:pPr indent="-811213" marL="811213">
              <a:spcBef>
                <a:spcPts val="1275"/>
              </a:spcBef>
            </a:pPr>
            <a:r>
              <a:rPr baseline="30000" dirty="0" lang="en-US" sz="5300"/>
              <a:t>16</a:t>
            </a:r>
            <a:r>
              <a:rPr dirty="0" lang="en-US" sz="5300"/>
              <a:t> 	</a:t>
            </a:r>
            <a:r>
              <a:rPr dirty="0" lang="en-CA" sz="5300"/>
              <a:t>Turn to me and have mercy on me;</a:t>
            </a:r>
          </a:p>
          <a:p>
            <a:pPr indent="-811213" marL="811213">
              <a:spcBef>
                <a:spcPts val="1275"/>
              </a:spcBef>
            </a:pPr>
            <a:r>
              <a:rPr dirty="0" lang="en-CA" sz="5300"/>
              <a:t>		show your strength in behalf of your servant;</a:t>
            </a:r>
          </a:p>
          <a:p>
            <a:pPr indent="-811213" marL="811213">
              <a:spcBef>
                <a:spcPts val="1275"/>
              </a:spcBef>
            </a:pPr>
            <a:r>
              <a:rPr dirty="0" lang="en-CA" sz="5300"/>
              <a:t>		save me, because I serve you</a:t>
            </a:r>
          </a:p>
          <a:p>
            <a:pPr indent="-811213" marL="811213">
              <a:spcBef>
                <a:spcPts val="1275"/>
              </a:spcBef>
            </a:pPr>
            <a:r>
              <a:rPr dirty="0" lang="en-CA" sz="5300"/>
              <a:t>		just as my mother did.</a:t>
            </a:r>
            <a:endParaRPr dirty="0" lang="en-US" sz="5300"/>
          </a:p>
          <a:p>
            <a:pPr indent="-727075" marL="727075">
              <a:spcBef>
                <a:spcPts val="1275"/>
              </a:spcBef>
            </a:pPr>
            <a:r>
              <a:rPr baseline="30000" dirty="0" lang="en-US" sz="5300"/>
              <a:t>17</a:t>
            </a:r>
            <a:r>
              <a:rPr dirty="0" lang="en-US" sz="5300"/>
              <a:t> 	</a:t>
            </a:r>
            <a:r>
              <a:rPr dirty="0" lang="en-CA" sz="5300"/>
              <a:t>Give me a sign of your goodness,</a:t>
            </a:r>
          </a:p>
          <a:p>
            <a:pPr indent="-727075" marL="727075">
              <a:spcBef>
                <a:spcPts val="1275"/>
              </a:spcBef>
            </a:pPr>
            <a:r>
              <a:rPr dirty="0" lang="en-CA" sz="5300"/>
              <a:t>		that my enemies may see it and be put to shame,</a:t>
            </a:r>
          </a:p>
          <a:p>
            <a:pPr indent="-727075" marL="727075">
              <a:spcBef>
                <a:spcPts val="1275"/>
              </a:spcBef>
            </a:pPr>
            <a:r>
              <a:rPr dirty="0" lang="en-CA" sz="5300"/>
              <a:t>		for you, Lord, have helped me and comforted me.</a:t>
            </a:r>
            <a:endParaRPr dirty="0" lang="en-US" sz="5300"/>
          </a:p>
        </p:txBody>
      </p:sp>
      <p:sp>
        <p:nvSpPr>
          <p:cNvPr id="3" name="Content Placeholder 2"/>
          <p:cNvSpPr>
            <a:spLocks noGrp="1"/>
          </p:cNvSpPr>
          <p:nvPr>
            <p:ph idx="11" sz="quarter"/>
          </p:nvPr>
        </p:nvSpPr>
        <p:spPr>
          <a:xfrm>
            <a:off x="9153268" y="8545513"/>
            <a:ext cx="8115300" cy="1147762"/>
          </a:xfrm>
        </p:spPr>
        <p:txBody>
          <a:bodyPr/>
          <a:lstStyle/>
          <a:p>
            <a:r>
              <a:rPr dirty="0" lang="en-CA"/>
              <a:t>Psalm 86</a:t>
            </a:r>
          </a:p>
        </p:txBody>
      </p:sp>
    </p:spTree>
    <p:extLst>
      <p:ext uri="{BB962C8B-B14F-4D97-AF65-F5344CB8AC3E}">
        <p14:creationId xmlns:p14="http://schemas.microsoft.com/office/powerpoint/2010/main" val="13908608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79725E-FEF8-2745-B96D-78F98E1B21FD}"/>
              </a:ext>
            </a:extLst>
          </p:cNvPr>
          <p:cNvSpPr>
            <a:spLocks noGrp="1"/>
          </p:cNvSpPr>
          <p:nvPr>
            <p:ph idx="10" sz="quarter"/>
          </p:nvPr>
        </p:nvSpPr>
        <p:spPr/>
        <p:txBody>
          <a:bodyPr/>
          <a:lstStyle/>
          <a:p>
            <a:pPr indent="0" lvl="0" marL="0">
              <a:buNone/>
            </a:pPr>
            <a:r>
              <a:rPr dirty="0" lang="en-US">
                <a:solidFill>
                  <a:schemeClr val="bg1"/>
                </a:solidFill>
                <a:effectLst>
                  <a:glow rad="215900">
                    <a:schemeClr val="tx1">
                      <a:alpha val="60000"/>
                    </a:schemeClr>
                  </a:glow>
                </a:effectLst>
              </a:rPr>
              <a:t>Remember to Record The Sermon </a:t>
            </a:r>
          </a:p>
          <a:p>
            <a:pPr indent="0" lvl="0" marL="0">
              <a:buNone/>
            </a:pPr>
            <a:r>
              <a:rPr dirty="0" lang="en-US">
                <a:solidFill>
                  <a:schemeClr val="bg1"/>
                </a:solidFill>
                <a:effectLst>
                  <a:glow rad="215900">
                    <a:schemeClr val="tx1">
                      <a:alpha val="60000"/>
                    </a:schemeClr>
                  </a:glow>
                </a:effectLst>
              </a:rPr>
              <a:t>(this slide will not show on slide show)</a:t>
            </a:r>
          </a:p>
          <a:p>
            <a:pPr indent="0" lvl="0" marL="0">
              <a:buNone/>
            </a:pPr>
            <a:endParaRPr dirty="0" lang="en-US">
              <a:solidFill>
                <a:schemeClr val="bg1"/>
              </a:solidFill>
              <a:effectLst>
                <a:glow rad="215900">
                  <a:schemeClr val="tx1">
                    <a:alpha val="60000"/>
                  </a:schemeClr>
                </a:glow>
              </a:effectLst>
            </a:endParaRPr>
          </a:p>
          <a:p>
            <a:pPr indent="0" lvl="0" marL="0">
              <a:buNone/>
            </a:pPr>
            <a:r>
              <a:rPr dirty="0" lang="en-US">
                <a:solidFill>
                  <a:schemeClr val="bg1"/>
                </a:solidFill>
                <a:effectLst>
                  <a:glow rad="215900">
                    <a:schemeClr val="tx1">
                      <a:alpha val="60000"/>
                    </a:schemeClr>
                  </a:glow>
                </a:effectLst>
              </a:rPr>
              <a:t>Save to “Outbox” folder </a:t>
            </a:r>
          </a:p>
          <a:p>
            <a:endParaRPr dirty="0" lang="en-CA"/>
          </a:p>
        </p:txBody>
      </p:sp>
    </p:spTree>
    <p:extLst>
      <p:ext uri="{BB962C8B-B14F-4D97-AF65-F5344CB8AC3E}">
        <p14:creationId xmlns:p14="http://schemas.microsoft.com/office/powerpoint/2010/main" val="225352499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19915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CA"/>
              <a:t>Psalm 86</a:t>
            </a:r>
          </a:p>
        </p:txBody>
      </p:sp>
      <p:sp>
        <p:nvSpPr>
          <p:cNvPr id="3" name="Text Placeholder 2"/>
          <p:cNvSpPr>
            <a:spLocks noGrp="1"/>
          </p:cNvSpPr>
          <p:nvPr>
            <p:ph idx="10" sz="quarter" type="body"/>
          </p:nvPr>
        </p:nvSpPr>
        <p:spPr/>
        <p:txBody>
          <a:bodyPr anchor="t" bIns="45720" lIns="91440" rIns="91440" rtlCol="0" tIns="45720" vert="horz">
            <a:normAutofit/>
          </a:bodyPr>
          <a:lstStyle/>
          <a:p>
            <a:r>
              <a:rPr dirty="0" lang="en-CA">
                <a:latin typeface="Avenir Light"/>
              </a:rPr>
              <a:t>A Heart For Prayer</a:t>
            </a:r>
            <a:endParaRPr dirty="0" lang="en-US"/>
          </a:p>
        </p:txBody>
      </p:sp>
      <p:sp>
        <p:nvSpPr>
          <p:cNvPr id="4" name="Text Placeholder 3"/>
          <p:cNvSpPr>
            <a:spLocks noGrp="1"/>
          </p:cNvSpPr>
          <p:nvPr>
            <p:ph idx="11" sz="quarter" type="body"/>
          </p:nvPr>
        </p:nvSpPr>
        <p:spPr/>
        <p:txBody>
          <a:bodyPr/>
          <a:lstStyle/>
          <a:p>
            <a:r>
              <a:rPr dirty="0" lang="en-CA"/>
              <a:t>Rev. Samuel Lee</a:t>
            </a:r>
          </a:p>
        </p:txBody>
      </p:sp>
    </p:spTree>
    <p:extLst>
      <p:ext uri="{BB962C8B-B14F-4D97-AF65-F5344CB8AC3E}">
        <p14:creationId xmlns:p14="http://schemas.microsoft.com/office/powerpoint/2010/main" val="269232328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 Alone, Don Harris</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 Alone, Don Harris</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For You alone deserve all glory
For You alone deserve all praise
Father we worship and adore You
Father we long to see Your face
For You alone deserve all glory
</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 Alone, Don Harris</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For You alone deserve all praise
Father we love You
We worship You this day
</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 Alone, Don Harris</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You are the peace
That guards my heart
My help in the time of need
You are the hope
That leads me on
</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 Alone, Don Harris</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And brings me to my knees
For there I find You waiting
And there I find release
So with all my heart I'll worship
And unto You I'll sing
</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Man of sorrows Lamb of God
By His own betrayed
The sin of man and wrath of God
Has been on Jesus laid
</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Silent as He stood accused
Beaten mocked and scorned
Bowing to the Father's will
He took a crown of thorns
</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Oh that rugged cross my salvation
Where Your love poured out over me
Now my soul cries out hallelujah
Praise and honour unto Thee
</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7717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Sent of heaven God's own Son
To purchase and redeem
And reconcile the very ones
Who nailed Him to that tree
</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Now my debt is paid
It is paid in full
By the precious blood
That my Jesus spilled
Now the curse of sin
</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Has no hold on me
Whom the Son sets free
Oh is free indeed
</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Man Of Sorrows, Brooke Ligertwood | Matt Crocker</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See the stone is rolled away
Behold the empty tomb
Hallelujah God be praised
He's risen from the grave
</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This is my prayer in the desert
When all that's within me feels dry
This is my prayer in my hunger and need
My God is the God who provides
</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This is my prayer in the fire
In weakness or trial or pain
There is a faith proved of more worth than gold
So refine me Lord through the flame
</a:t>
            </a:r>
          </a:p>
        </p:txBody>
      </p:sp>
    </p:spTree>
  </p:cSld>
  <p:clrMapOvr>
    <a:masterClrMapping/>
  </p:clrMapOvr>
</p:sld>
</file>

<file path=ppt/slides/slide4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I will bring praise
I will bring praise
No weapon formed against me shall remain
I will rejoice
I will declare
</a:t>
            </a:r>
          </a:p>
        </p:txBody>
      </p:sp>
    </p:spTree>
  </p:cSld>
  <p:clrMapOvr>
    <a:masterClrMapping/>
  </p:clrMapOvr>
</p:sld>
</file>

<file path=ppt/slides/slide4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God is my victory and He is here
</a:t>
            </a:r>
          </a:p>
        </p:txBody>
      </p:sp>
    </p:spTree>
  </p:cSld>
  <p:clrMapOvr>
    <a:masterClrMapping/>
  </p:clrMapOvr>
</p:sld>
</file>

<file path=ppt/slides/slide4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This is my prayer in the battle
When triumph is still on its way
I am a conqueror and co-heir with Christ
So firm on His promise I'll stand
</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67840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All of my life in ev’ry season
You are still God
I have a reason to sing
I have a reason to worship
(REPEAT)
</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Desert Song, Brooke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This is my prayer in the harvest
When favour and providence flow
I know I'm filled to be emptied again
The seed I've received I will sow
</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What gift of love could I offer to a King
What weight or worth could be held
Within my offering
When He alone is worthy
</a:t>
            </a:r>
          </a:p>
        </p:txBody>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A glory song is inscribed upon my heart
This treasure held in an alabaster jar I break
To bring Him all the glory
</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Praise God from whom all blessings flow
Praise Him all creatures here below
</a:t>
            </a:r>
          </a:p>
        </p:txBody>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What sacrifice could be equal to His own
The cross of Christ has declared
That there is nought I owe
Yet I know I owe Him all
</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Praise God from whom all blessings flow
Praise Him all creatures here below
Praise God from whom all blessings flow
</a:t>
            </a: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Our Father God the infinite
The matchless King magnificent
</a:t>
            </a:r>
          </a:p>
        </p:txBody>
      </p:sp>
    </p:spTree>
  </p:cSld>
  <p:clrMapOvr>
    <a:masterClrMapping/>
  </p:clrMapOvr>
</p:sld>
</file>

<file path=ppt/slides/slide5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From Whom All Blessings Flow (Doxology), Brooke Ligertwood | Chris Davenport | Scott Ligertwood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Praise God from whom all blessings flow
Praise Him all creatures here below
Praise Him above ye heavenly hosts
Praise Father Son and Holy Ghost
</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ormAutofit/>
          </a:bodyPr>
          <a:lstStyle/>
          <a:p>
            <a:pPr algn="just">
              <a:spcAft>
                <a:spcPts val="600"/>
              </a:spcAft>
            </a:pPr>
            <a:r>
              <a:rPr b="1" dirty="0" lang="en-US" u="sng">
                <a:solidFill>
                  <a:schemeClr val="bg1"/>
                </a:solidFill>
              </a:rPr>
              <a:t>Prayer Meeting</a:t>
            </a:r>
            <a:r>
              <a:rPr dirty="0" lang="en-US">
                <a:solidFill>
                  <a:schemeClr val="bg1"/>
                </a:solidFill>
              </a:rPr>
              <a:t>: “Christ, Coffee, Community” - come to this time of connection with others in this congregation. We meet on the 1st to 4th Sundays of the month in the Toynbee Room at Kits House at 10am.  All are welcome.</a:t>
            </a:r>
          </a:p>
          <a:p>
            <a:pPr algn="just">
              <a:spcAft>
                <a:spcPts val="1800"/>
              </a:spcAft>
            </a:pPr>
            <a:endParaRPr dirty="0" lang="en-US" sz="4800">
              <a:solidFill>
                <a:schemeClr val="bg1"/>
              </a:solidFill>
            </a:endParaRPr>
          </a:p>
          <a:p>
            <a:pPr algn="just">
              <a:spcAft>
                <a:spcPts val="1800"/>
              </a:spcAft>
            </a:pPr>
            <a:r>
              <a:rPr dirty="0" lang="en-CA">
                <a:solidFill>
                  <a:schemeClr val="bg1"/>
                </a:solidFill>
              </a:rPr>
              <a:t>In light of the threat of </a:t>
            </a:r>
            <a:r>
              <a:rPr b="1" dirty="0" lang="en-CA" u="sng">
                <a:solidFill>
                  <a:schemeClr val="bg1"/>
                </a:solidFill>
              </a:rPr>
              <a:t>coronavirus and an outbreak of influenza </a:t>
            </a:r>
            <a:r>
              <a:rPr dirty="0" lang="en-CA">
                <a:solidFill>
                  <a:schemeClr val="bg1"/>
                </a:solidFill>
              </a:rPr>
              <a:t>in Vancouver, we would like to take the following measures:</a:t>
            </a:r>
          </a:p>
          <a:p>
            <a:pPr algn="just" indent="-685800" marL="685800">
              <a:spcAft>
                <a:spcPts val="600"/>
              </a:spcAft>
              <a:buFont charset="0" panose="020B0604020202020204" pitchFamily="34" typeface="Arial"/>
              <a:buChar char="•"/>
            </a:pPr>
            <a:r>
              <a:rPr dirty="0" lang="en-CA">
                <a:solidFill>
                  <a:schemeClr val="bg1"/>
                </a:solidFill>
              </a:rPr>
              <a:t>ANYONE with a fever, cough and/or flu like symptoms should stay at home and worship privately.</a:t>
            </a:r>
          </a:p>
        </p:txBody>
      </p:sp>
    </p:spTree>
    <p:extLst>
      <p:ext uri="{BB962C8B-B14F-4D97-AF65-F5344CB8AC3E}">
        <p14:creationId xmlns:p14="http://schemas.microsoft.com/office/powerpoint/2010/main" val="8798182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oAutofit/>
          </a:bodyPr>
          <a:lstStyle/>
          <a:p>
            <a:pPr algn="just" indent="-685800" marL="685800">
              <a:spcAft>
                <a:spcPts val="600"/>
              </a:spcAft>
              <a:buFont charset="0" panose="020B0604020202020204" pitchFamily="34" typeface="Arial"/>
              <a:buChar char="•"/>
            </a:pPr>
            <a:r>
              <a:rPr dirty="0" lang="en-CA">
                <a:solidFill>
                  <a:schemeClr val="bg1"/>
                </a:solidFill>
              </a:rPr>
              <a:t>As a precautionary measure, ANYONE returning by plane from abroad, with documented cases of the COVID-19 infection, please worship at home for two consecutive Sundays. </a:t>
            </a:r>
          </a:p>
          <a:p>
            <a:pPr algn="just" indent="-685800" marL="685800">
              <a:spcAft>
                <a:spcPts val="600"/>
              </a:spcAft>
              <a:buFont charset="0" panose="020B0604020202020204" pitchFamily="34" typeface="Arial"/>
              <a:buChar char="•"/>
            </a:pPr>
            <a:r>
              <a:rPr dirty="0" lang="en-CA">
                <a:solidFill>
                  <a:schemeClr val="bg1"/>
                </a:solidFill>
              </a:rPr>
              <a:t>If you have recently come into close contact with anyone returning by plane from abroad</a:t>
            </a:r>
            <a:r>
              <a:rPr dirty="0" lang="en-US">
                <a:solidFill>
                  <a:schemeClr val="bg1"/>
                </a:solidFill>
              </a:rPr>
              <a:t>, with documented cases of the COVID-19 infection, please worship at home for two consecutive Sundays. </a:t>
            </a:r>
          </a:p>
          <a:p>
            <a:pPr algn="just" indent="-685800" lvl="0" marL="685800">
              <a:spcAft>
                <a:spcPts val="600"/>
              </a:spcAft>
              <a:buFont charset="0" panose="020B0604020202020204" pitchFamily="34" typeface="Arial"/>
              <a:buChar char="•"/>
            </a:pPr>
            <a:r>
              <a:rPr dirty="0" lang="en-CA">
                <a:solidFill>
                  <a:prstClr val="white"/>
                </a:solidFill>
                <a:effectLst>
                  <a:glow rad="190500">
                    <a:prstClr val="black">
                      <a:alpha val="75000"/>
                    </a:prstClr>
                  </a:glow>
                </a:effectLst>
              </a:rPr>
              <a:t>The church will also provide masks for those who may not have brought their own mask but need one.</a:t>
            </a:r>
          </a:p>
          <a:p>
            <a:pPr algn="just" indent="-685800" marL="685800">
              <a:spcAft>
                <a:spcPts val="600"/>
              </a:spcAft>
              <a:buFont charset="0" panose="020B0604020202020204" pitchFamily="34" typeface="Arial"/>
              <a:buChar char="•"/>
            </a:pPr>
            <a:endParaRPr dirty="0" lang="en-US">
              <a:solidFill>
                <a:schemeClr val="bg1"/>
              </a:solidFill>
            </a:endParaRPr>
          </a:p>
        </p:txBody>
      </p:sp>
    </p:spTree>
    <p:extLst>
      <p:ext uri="{BB962C8B-B14F-4D97-AF65-F5344CB8AC3E}">
        <p14:creationId xmlns:p14="http://schemas.microsoft.com/office/powerpoint/2010/main" val="133259889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oAutofit/>
          </a:bodyPr>
          <a:lstStyle/>
          <a:p>
            <a:pPr algn="just" indent="-685800" marL="685800">
              <a:spcAft>
                <a:spcPts val="600"/>
              </a:spcAft>
              <a:buFont charset="0" panose="020B0604020202020204" pitchFamily="34" typeface="Arial"/>
              <a:buChar char="•"/>
            </a:pPr>
            <a:r>
              <a:rPr dirty="0" lang="en-CA">
                <a:solidFill>
                  <a:schemeClr val="bg1"/>
                </a:solidFill>
              </a:rPr>
              <a:t>Hand sanitizer will be provided at the entrance of the church for your convenience.  Please apply liberally.</a:t>
            </a:r>
          </a:p>
          <a:p>
            <a:pPr algn="just" indent="-685800" marL="685800">
              <a:spcAft>
                <a:spcPts val="1800"/>
              </a:spcAft>
              <a:buFont charset="0" panose="020B0604020202020204" pitchFamily="34" typeface="Arial"/>
              <a:buChar char="•"/>
            </a:pPr>
            <a:r>
              <a:rPr dirty="0" lang="en-CA">
                <a:solidFill>
                  <a:schemeClr val="bg1"/>
                </a:solidFill>
              </a:rPr>
              <a:t>For personal hygiene, it is advised to wash your hands frequently and thoroughly.</a:t>
            </a:r>
          </a:p>
          <a:p>
            <a:pPr algn="just">
              <a:spcAft>
                <a:spcPts val="600"/>
              </a:spcAft>
            </a:pPr>
            <a:r>
              <a:rPr dirty="0" lang="en-CA">
                <a:solidFill>
                  <a:schemeClr val="bg1"/>
                </a:solidFill>
              </a:rPr>
              <a:t>The novel coronavirus infection is now spreading fast and wide. It is better to be safe than sorry. We apologize for any inconvenience one may experience because of these new measures.</a:t>
            </a:r>
          </a:p>
        </p:txBody>
      </p:sp>
    </p:spTree>
    <p:extLst>
      <p:ext uri="{BB962C8B-B14F-4D97-AF65-F5344CB8AC3E}">
        <p14:creationId xmlns:p14="http://schemas.microsoft.com/office/powerpoint/2010/main" val="123375844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chor="t" bIns="68303" lIns="136539" rIns="136539" rtlCol="0" tIns="68303" vert="horz">
            <a:noAutofit/>
          </a:bodyPr>
          <a:lstStyle/>
          <a:p>
            <a:pPr algn="just"/>
            <a:r>
              <a:rPr dirty="0" lang="en-CA">
                <a:ea typeface="+mn-lt"/>
                <a:cs typeface="+mn-lt"/>
              </a:rPr>
              <a:t>Today is the last day that the </a:t>
            </a:r>
            <a:r>
              <a:rPr b="1" dirty="0" lang="en-CA" u="sng">
                <a:ea typeface="+mn-lt"/>
                <a:cs typeface="+mn-lt"/>
              </a:rPr>
              <a:t>2019 Offering Receipts</a:t>
            </a:r>
            <a:r>
              <a:rPr b="1" dirty="0" lang="en-CA">
                <a:ea typeface="+mn-lt"/>
                <a:cs typeface="+mn-lt"/>
              </a:rPr>
              <a:t> </a:t>
            </a:r>
            <a:r>
              <a:rPr dirty="0" lang="en-CA">
                <a:ea typeface="+mn-lt"/>
                <a:cs typeface="+mn-lt"/>
              </a:rPr>
              <a:t>will be distributed in the foyer after worship. Please check the name and address on the envelope to ensure that you have picked up the correct one. In order to receive a tax receipt for the year, please put your donation in an envelope with your donation number, full name (this name will appear on your tax receipt), your address and your phone number clearly on the envelope.</a:t>
            </a:r>
            <a:endParaRPr dirty="0" lang="en-US">
              <a:ea typeface="+mn-lt"/>
              <a:cs typeface="+mn-lt"/>
            </a:endParaRPr>
          </a:p>
          <a:p>
            <a:pPr algn="just">
              <a:spcAft>
                <a:spcPts val="1800"/>
              </a:spcAft>
            </a:pPr>
            <a:endParaRPr dirty="0" lang="en-CA">
              <a:solidFill>
                <a:schemeClr val="bg1"/>
              </a:solidFill>
              <a:effectLst>
                <a:glow rad="190500">
                  <a:prstClr val="black">
                    <a:alpha val="75000"/>
                  </a:prstClr>
                </a:glow>
              </a:effectLst>
              <a:cs typeface="Calibri"/>
            </a:endParaRPr>
          </a:p>
        </p:txBody>
      </p:sp>
    </p:spTree>
    <p:extLst>
      <p:ext uri="{BB962C8B-B14F-4D97-AF65-F5344CB8AC3E}">
        <p14:creationId xmlns:p14="http://schemas.microsoft.com/office/powerpoint/2010/main" val="4347873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7757</TotalTime>
  <Words>966</Words>
  <Application>Microsoft Office PowerPoint</Application>
  <PresentationFormat>Custom</PresentationFormat>
  <Paragraphs>86</Paragraphs>
  <Slides>30</Slides>
  <Notes>1</Notes>
  <HiddenSlides>2</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Psalm 86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2012-03-17T18:22:11Z</dcterms:created>
  <dc:creator>Brian Lee</dc:creator>
  <cp:lastModifiedBy>kristy.poon</cp:lastModifiedBy>
  <dcterms:modified xsi:type="dcterms:W3CDTF">2020-02-22T00:03:03Z</dcterms:modified>
  <cp:revision>459</cp:revision>
  <dc:title>PowerPoint Presentation</dc:title>
</cp:coreProperties>
</file>